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1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67" d="100"/>
          <a:sy n="167" d="100"/>
        </p:scale>
        <p:origin x="246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Picture 4" descr="white 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69160"/>
            <a:ext cx="7623175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9" name="Picture 4" descr="white 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908720"/>
            <a:ext cx="8820472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white 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68760" y="908720"/>
            <a:ext cx="8820472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BinaryCode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CBDF-F8EE-466E-B82A-F8278D3AD440}" type="datetimeFigureOut">
              <a:rPr lang="es-ES" smtClean="0"/>
              <a:pPr/>
              <a:t>27/12/2019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D319-0FE9-4855-B74F-581B376F9F24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ТРЕНАЖЕР ДЛЯ ПАМЯТИ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136904" cy="1752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Работу выполнил </a:t>
            </a:r>
            <a:r>
              <a:rPr lang="ru-R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Билялетдинов А.Р.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Сиротенко М.Р</a:t>
            </a:r>
            <a:r>
              <a:rPr lang="ru-R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РТУ МИРЭА</a:t>
            </a:r>
          </a:p>
          <a:p>
            <a:endParaRPr lang="es-E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2129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>
                <a:solidFill>
                  <a:srgbClr val="FF0000"/>
                </a:solidFill>
              </a:rPr>
              <a:t>СПАСИБО ЗА ВНИМАНИЕ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ПРОБЛЕМАТИКА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3968" y="1844824"/>
            <a:ext cx="5112568" cy="4281339"/>
          </a:xfrm>
        </p:spPr>
        <p:txBody>
          <a:bodyPr/>
          <a:lstStyle/>
          <a:p>
            <a:r>
              <a:rPr lang="ru-RU" dirty="0" smtClean="0"/>
              <a:t>Люди редко тренируют свою память и это может привести к проблемам с памятью.</a:t>
            </a:r>
          </a:p>
          <a:p>
            <a:r>
              <a:rPr lang="ru-RU" dirty="0" smtClean="0"/>
              <a:t>Проблема с памятью к серьезным последствиям.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4327959" cy="2885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ЦЕЛЬ ПРОЕКТА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5259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92D050"/>
                </a:solidFill>
              </a:rPr>
              <a:t>Разработать приложении для улучшения памяти с использованием </a:t>
            </a:r>
            <a:r>
              <a:rPr lang="en-US" sz="5400" dirty="0" smtClean="0">
                <a:solidFill>
                  <a:srgbClr val="92D050"/>
                </a:solidFill>
              </a:rPr>
              <a:t>AR</a:t>
            </a:r>
            <a:endParaRPr lang="ru-RU" sz="5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5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ЗАДАЧИ ПРОЕКТА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Определить виды приложений для развития памяти и выбрать наиболее подходящий для проекта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Выбрать необходимые для разработки технологии, оборудование и программные инструменты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Разработать концепт приложения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Реализовать концепт с использованием выбранных средств.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7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ДОПОЛНЕННАЯ РЕАЛЬНОСТЬ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/>
              <a:t>Предоставление информации здесь и сейчас – для просмотра не требуется специальных навыков и знаний;</a:t>
            </a:r>
          </a:p>
          <a:p>
            <a:r>
              <a:rPr lang="ru-RU" sz="2600" dirty="0"/>
              <a:t>Изображение-метка может быть любого формата и может быть напечатана любым тиражом;</a:t>
            </a:r>
          </a:p>
          <a:p>
            <a:r>
              <a:rPr lang="ru-RU" sz="2600" dirty="0"/>
              <a:t>AR-приложение и изображение-метку можно отправлять по e-</a:t>
            </a:r>
            <a:r>
              <a:rPr lang="ru-RU" sz="2600" dirty="0" err="1"/>
              <a:t>mail</a:t>
            </a:r>
            <a:r>
              <a:rPr lang="ru-RU" sz="2600" dirty="0"/>
              <a:t> в любую точку мира, а также разместить на </a:t>
            </a:r>
            <a:r>
              <a:rPr lang="ru-RU" sz="2600" dirty="0" smtClean="0"/>
              <a:t>сайте.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78" y="1268760"/>
            <a:ext cx="4162615" cy="21965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7" y="3518195"/>
            <a:ext cx="4139725" cy="24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ПРОГРАММНОЕ ОБЕСПЕЧЕНИЕ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348880"/>
            <a:ext cx="7848872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4400" dirty="0">
              <a:solidFill>
                <a:srgbClr val="FFFF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99"/>
          <a:stretch/>
        </p:blipFill>
        <p:spPr>
          <a:xfrm>
            <a:off x="1450107" y="1555665"/>
            <a:ext cx="1413950" cy="1358649"/>
          </a:xfrm>
          <a:prstGeom prst="rect">
            <a:avLst/>
          </a:prstGeom>
          <a:effectLst>
            <a:outerShdw blurRad="88900" algn="ctr" rotWithShape="0">
              <a:schemeClr val="tx1">
                <a:alpha val="99000"/>
              </a:scheme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85"/>
          <a:stretch/>
        </p:blipFill>
        <p:spPr>
          <a:xfrm>
            <a:off x="1531583" y="3189455"/>
            <a:ext cx="1360370" cy="1327600"/>
          </a:xfrm>
          <a:prstGeom prst="rect">
            <a:avLst/>
          </a:prstGeom>
          <a:effectLst>
            <a:outerShdw blurRad="88900" algn="ctr" rotWithShape="0">
              <a:schemeClr val="tx1">
                <a:alpha val="99000"/>
              </a:scheme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11"/>
          <a:stretch/>
        </p:blipFill>
        <p:spPr>
          <a:xfrm>
            <a:off x="1423940" y="4651417"/>
            <a:ext cx="1426781" cy="1310445"/>
          </a:xfrm>
          <a:prstGeom prst="rect">
            <a:avLst/>
          </a:prstGeom>
          <a:effectLst>
            <a:outerShdw blurRad="88900" algn="ctr" rotWithShape="0">
              <a:schemeClr val="tx1">
                <a:alpha val="99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3"/>
          <a:stretch/>
        </p:blipFill>
        <p:spPr>
          <a:xfrm>
            <a:off x="3059832" y="1700808"/>
            <a:ext cx="2322078" cy="1068361"/>
          </a:xfrm>
          <a:prstGeom prst="rect">
            <a:avLst/>
          </a:prstGeom>
          <a:effectLst>
            <a:outerShdw blurRad="88900" algn="ctr" rotWithShape="0">
              <a:schemeClr val="tx1">
                <a:alpha val="99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2"/>
          <a:stretch/>
        </p:blipFill>
        <p:spPr>
          <a:xfrm>
            <a:off x="3031500" y="3385367"/>
            <a:ext cx="4446500" cy="935776"/>
          </a:xfrm>
          <a:prstGeom prst="rect">
            <a:avLst/>
          </a:prstGeom>
          <a:effectLst>
            <a:outerShdw blurRad="88900" algn="ctr" rotWithShape="0">
              <a:schemeClr val="tx1">
                <a:alpha val="99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7"/>
          <a:stretch/>
        </p:blipFill>
        <p:spPr>
          <a:xfrm>
            <a:off x="2990365" y="4923198"/>
            <a:ext cx="2359497" cy="766881"/>
          </a:xfrm>
          <a:prstGeom prst="rect">
            <a:avLst/>
          </a:prstGeom>
          <a:effectLst>
            <a:outerShdw blurRad="88900" algn="ctr" rotWithShape="0">
              <a:schemeClr val="tx1">
                <a:alpha val="99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6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РАЗРАБОТКА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24" y="1412776"/>
            <a:ext cx="8379354" cy="47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РЕЗУЛЬТАТ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4680520" cy="4883006"/>
          </a:xfrm>
        </p:spPr>
      </p:pic>
    </p:spTree>
    <p:extLst>
      <p:ext uri="{BB962C8B-B14F-4D97-AF65-F5344CB8AC3E}">
        <p14:creationId xmlns:p14="http://schemas.microsoft.com/office/powerpoint/2010/main" val="223119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ПЛАНЫ НА БУДУЩЕЕ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Сотрудничество со школами для внедрения в школьный курс.</a:t>
            </a:r>
          </a:p>
          <a:p>
            <a:r>
              <a:rPr lang="ru-RU" dirty="0" smtClean="0"/>
              <a:t>Сделать так чтобы можно было играть с двух устройств.</a:t>
            </a:r>
          </a:p>
          <a:p>
            <a:r>
              <a:rPr lang="ru-RU" dirty="0" smtClean="0"/>
              <a:t>Добавить игру в </a:t>
            </a:r>
            <a:r>
              <a:rPr lang="en-US" dirty="0" smtClean="0"/>
              <a:t>play market b app store.</a:t>
            </a:r>
          </a:p>
          <a:p>
            <a:r>
              <a:rPr lang="ru-RU" dirty="0" smtClean="0"/>
              <a:t>Добавить режим, где можно играть одному.</a:t>
            </a:r>
          </a:p>
          <a:p>
            <a:r>
              <a:rPr lang="ru-RU" dirty="0" smtClean="0"/>
              <a:t>Усложнить игру.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702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440EE83-CFA0-4EF0-B46C-DE0CA864A9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Двоичный туннель</Template>
  <TotalTime>152</TotalTime>
  <Words>179</Words>
  <Application>Microsoft Office PowerPoint</Application>
  <PresentationFormat>Экран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ТРЕНАЖЕР ДЛЯ ПАМЯТИ</vt:lpstr>
      <vt:lpstr>ПРОБЛЕМАТИКА</vt:lpstr>
      <vt:lpstr>ЦЕЛЬ ПРОЕКТА</vt:lpstr>
      <vt:lpstr>ЗАДАЧИ ПРОЕКТА</vt:lpstr>
      <vt:lpstr>ДОПОЛНЕННАЯ РЕАЛЬНОСТЬ</vt:lpstr>
      <vt:lpstr>ПРОГРАММНОЕ ОБЕСПЕЧЕНИЕ</vt:lpstr>
      <vt:lpstr>РАЗРАБОТКА</vt:lpstr>
      <vt:lpstr>РЕЗУЛЬТАТ</vt:lpstr>
      <vt:lpstr>ПЛАНЫ НА БУДУЩЕЕ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Басова</dc:creator>
  <cp:keywords/>
  <cp:lastModifiedBy>Мария Басова</cp:lastModifiedBy>
  <cp:revision>12</cp:revision>
  <dcterms:created xsi:type="dcterms:W3CDTF">2019-12-27T06:25:48Z</dcterms:created>
  <dcterms:modified xsi:type="dcterms:W3CDTF">2019-12-27T08:57:58Z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TC023897419991</vt:lpwstr>
  </property>
</Properties>
</file>