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3" r:id="rId3"/>
    <p:sldId id="259" r:id="rId4"/>
    <p:sldId id="264" r:id="rId5"/>
    <p:sldId id="258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9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903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68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7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90B7-A0E1-6D46-BD90-FA8F36AD91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4287EA-95EA-E441-8D31-CD52F057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92FC-04BB-254D-BF69-33B316F20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FoodCode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FD070-FEBB-1A4B-AE1D-6D90325D4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0279" y="4767208"/>
            <a:ext cx="2787721" cy="34675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Schrodinger’s Cat</a:t>
            </a:r>
          </a:p>
        </p:txBody>
      </p:sp>
    </p:spTree>
    <p:extLst>
      <p:ext uri="{BB962C8B-B14F-4D97-AF65-F5344CB8AC3E}">
        <p14:creationId xmlns:p14="http://schemas.microsoft.com/office/powerpoint/2010/main" val="146877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A5B2-AE98-D240-A52C-6E5A60CF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1E187E-B8BE-CD49-BC85-3CF2BE440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738" y="1690688"/>
            <a:ext cx="6916615" cy="4462829"/>
          </a:xfrm>
        </p:spPr>
      </p:pic>
    </p:spTree>
    <p:extLst>
      <p:ext uri="{BB962C8B-B14F-4D97-AF65-F5344CB8AC3E}">
        <p14:creationId xmlns:p14="http://schemas.microsoft.com/office/powerpoint/2010/main" val="188910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98AC-330F-4C48-BB73-7A9A664A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Swarm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C81E6-749B-B246-A267-8E927698D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0" y="1371600"/>
            <a:ext cx="7006281" cy="5121275"/>
          </a:xfrm>
        </p:spPr>
      </p:pic>
    </p:spTree>
    <p:extLst>
      <p:ext uri="{BB962C8B-B14F-4D97-AF65-F5344CB8AC3E}">
        <p14:creationId xmlns:p14="http://schemas.microsoft.com/office/powerpoint/2010/main" val="7152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552C-3E5F-3C41-B428-3E5CF536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Services and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A71E5-1DBD-2645-9C87-06B11BF04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5796"/>
            <a:ext cx="9956800" cy="3314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733B2-EEFF-9841-BA44-D38BC564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201587"/>
            <a:ext cx="9956800" cy="12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5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9BC3-25E5-754B-AB64-769F32E4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3AD9-43AC-DE48-B027-2C81E63F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Dependencies were not installed properly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dockerized</a:t>
            </a:r>
            <a:r>
              <a:rPr lang="en-US" dirty="0"/>
              <a:t> the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9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0E47-D55A-0342-B3E7-7A714ECE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4925-C46C-6B4B-8BEE-7C827C27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  <a:p>
            <a:r>
              <a:rPr lang="en-US" dirty="0"/>
              <a:t>Continuous deployment</a:t>
            </a:r>
          </a:p>
          <a:p>
            <a:r>
              <a:rPr lang="en-US" dirty="0"/>
              <a:t>Service Discovery</a:t>
            </a:r>
          </a:p>
          <a:p>
            <a:r>
              <a:rPr lang="en-US" dirty="0"/>
              <a:t>Asynchronous Messaging</a:t>
            </a:r>
          </a:p>
          <a:p>
            <a:r>
              <a:rPr lang="en-US" dirty="0"/>
              <a:t>Containerization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9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A05D-00E3-4148-A990-E1D9861A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Learnings(Prashanth)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38B1-D9B6-5446-B528-F364A27A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Node JS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Python/ Django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Docker and Docker Swarm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Jenkins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CI tools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RabbitMq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8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BDD1-07E2-7B4F-B2EB-00574F88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Learnings (Soumya)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F6E9-F8AC-AC46-8787-826FD000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RabbitMQ</a:t>
            </a:r>
          </a:p>
        </p:txBody>
      </p:sp>
    </p:spTree>
    <p:extLst>
      <p:ext uri="{BB962C8B-B14F-4D97-AF65-F5344CB8AC3E}">
        <p14:creationId xmlns:p14="http://schemas.microsoft.com/office/powerpoint/2010/main" val="15664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5A6-9ADA-9B44-A672-34706234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Learnings(Nawaz)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9D5-DDA2-9541-BB11-F82A04D0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Spring boot</a:t>
            </a:r>
          </a:p>
          <a:p>
            <a:r>
              <a:rPr lang="en-US" dirty="0"/>
              <a:t>Java Spring Security</a:t>
            </a:r>
          </a:p>
          <a:p>
            <a:r>
              <a:rPr lang="en-US" dirty="0"/>
              <a:t>CI tools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Docker and Docker Swarm</a:t>
            </a:r>
          </a:p>
          <a:p>
            <a:r>
              <a:rPr lang="en-US" dirty="0"/>
              <a:t>RabbitMQ</a:t>
            </a:r>
          </a:p>
          <a:p>
            <a:r>
              <a:rPr lang="en-US" dirty="0" err="1"/>
              <a:t>Dockerize</a:t>
            </a:r>
            <a:r>
              <a:rPr lang="en-US" dirty="0"/>
              <a:t> maven</a:t>
            </a:r>
          </a:p>
        </p:txBody>
      </p:sp>
    </p:spTree>
    <p:extLst>
      <p:ext uri="{BB962C8B-B14F-4D97-AF65-F5344CB8AC3E}">
        <p14:creationId xmlns:p14="http://schemas.microsoft.com/office/powerpoint/2010/main" val="17165172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{9B32A9CB-1451-B84E-BD2C-7C8DF41149EB}tf10001069</Template>
  <TotalTime>46</TotalTime>
  <Words>86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FoodCode</vt:lpstr>
      <vt:lpstr>Architecture</vt:lpstr>
      <vt:lpstr>Overview of Swarm Cluster</vt:lpstr>
      <vt:lpstr>Docker Services and Images</vt:lpstr>
      <vt:lpstr>Peer Review</vt:lpstr>
      <vt:lpstr>Concepts Implemented</vt:lpstr>
      <vt:lpstr>Individual Learnings(Prashanth)</vt:lpstr>
      <vt:lpstr>Individual Learnings (Soumya)</vt:lpstr>
      <vt:lpstr>Individual Learnings(Nawaz)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FoodCode</dc:title>
  <dc:creator>Swargam, Prashanth</dc:creator>
  <cp:lastModifiedBy>Swargam, Prashanth</cp:lastModifiedBy>
  <cp:revision>5</cp:revision>
  <dcterms:created xsi:type="dcterms:W3CDTF">2018-10-25T18:47:37Z</dcterms:created>
  <dcterms:modified xsi:type="dcterms:W3CDTF">2018-10-25T19:53:57Z</dcterms:modified>
</cp:coreProperties>
</file>