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7" r:id="rId2"/>
    <p:sldId id="336" r:id="rId3"/>
    <p:sldId id="342" r:id="rId4"/>
    <p:sldId id="338" r:id="rId5"/>
    <p:sldId id="339" r:id="rId6"/>
    <p:sldId id="340" r:id="rId7"/>
    <p:sldId id="341" r:id="rId8"/>
    <p:sldId id="309" r:id="rId9"/>
    <p:sldId id="301" r:id="rId10"/>
    <p:sldId id="328" r:id="rId11"/>
    <p:sldId id="329" r:id="rId12"/>
    <p:sldId id="306" r:id="rId13"/>
    <p:sldId id="287" r:id="rId14"/>
    <p:sldId id="262" r:id="rId15"/>
    <p:sldId id="325" r:id="rId16"/>
    <p:sldId id="289" r:id="rId17"/>
    <p:sldId id="290" r:id="rId18"/>
    <p:sldId id="291" r:id="rId19"/>
    <p:sldId id="292" r:id="rId20"/>
    <p:sldId id="294" r:id="rId21"/>
    <p:sldId id="352" r:id="rId22"/>
    <p:sldId id="353" r:id="rId23"/>
    <p:sldId id="293" r:id="rId24"/>
    <p:sldId id="295" r:id="rId25"/>
    <p:sldId id="296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299" r:id="rId36"/>
    <p:sldId id="298" r:id="rId37"/>
    <p:sldId id="307" r:id="rId38"/>
    <p:sldId id="297" r:id="rId39"/>
    <p:sldId id="300" r:id="rId40"/>
    <p:sldId id="314" r:id="rId41"/>
    <p:sldId id="315" r:id="rId42"/>
    <p:sldId id="278" r:id="rId43"/>
    <p:sldId id="321" r:id="rId44"/>
    <p:sldId id="320" r:id="rId45"/>
    <p:sldId id="322" r:id="rId46"/>
    <p:sldId id="323" r:id="rId47"/>
    <p:sldId id="324" r:id="rId48"/>
    <p:sldId id="308" r:id="rId49"/>
    <p:sldId id="331" r:id="rId50"/>
    <p:sldId id="332" r:id="rId51"/>
    <p:sldId id="333" r:id="rId52"/>
    <p:sldId id="33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</a:t>
          </a:r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  <dgm:t>
        <a:bodyPr/>
        <a:lstStyle/>
        <a:p>
          <a:endParaRPr lang="en-US"/>
        </a:p>
      </dgm:t>
    </dgm:pt>
    <dgm:pt modelId="{020C146D-0081-F944-AA32-434F9E316A72}" type="sibTrans" cxnId="{42B4EDEF-3883-2249-835B-2E1A02168021}">
      <dgm:prSet/>
      <dgm:spPr/>
      <dgm:t>
        <a:bodyPr/>
        <a:lstStyle/>
        <a:p>
          <a:endParaRPr lang="en-US"/>
        </a:p>
      </dgm:t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0FFF590C-DCBA-904A-834E-BF11D6F01D92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9501C175-07A2-154F-995D-D95513F6AD13}" type="presOf" srcId="{54AA6482-F4D8-1E41-8E1D-519F0B7A5334}" destId="{D37F0EA2-2465-6C44-99AC-1A810F1B0EBD}" srcOrd="0" destOrd="0" presId="urn:microsoft.com/office/officeart/2005/8/layout/vList5"/>
    <dgm:cxn modelId="{2F58CD61-FBCF-3249-9066-FCDC66EF3B29}" type="presOf" srcId="{C49D151A-8FCC-6E41-AB03-39DE371F910C}" destId="{DDF7E735-7005-DB48-A9D1-EE19D726A3E0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0B259F5-0A32-7443-AC3F-DAD0445A48E6}" type="presOf" srcId="{A565FC30-A9FF-E446-A481-ED28D1ACF222}" destId="{D37F0EA2-2465-6C44-99AC-1A810F1B0EBD}" srcOrd="0" destOrd="1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090FEE4C-D2F9-4D4C-B5E7-B4EB3B1DD69C}" type="presOf" srcId="{ED36DCD1-F9D8-C941-BF38-D719BDD0CE00}" destId="{04359C47-5569-D34D-AD22-5A8F77566108}" srcOrd="0" destOrd="0" presId="urn:microsoft.com/office/officeart/2005/8/layout/vList5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AF450800-727F-2543-BB84-093A18F5F654}" type="presOf" srcId="{29CF9D96-038A-6D40-9125-A8CECB5C0906}" destId="{1D4BD40A-4134-A74D-81EB-8B80CA591301}" srcOrd="0" destOrd="0" presId="urn:microsoft.com/office/officeart/2005/8/layout/vList5"/>
    <dgm:cxn modelId="{FEC92854-DF1F-EA4B-9CEC-5BD8792326C2}" type="presOf" srcId="{8E5220B2-0D10-EC42-8B2C-C4EB8AFB7B8D}" destId="{68C00849-B127-B04B-94FE-6E67279B8DDD}" srcOrd="0" destOrd="0" presId="urn:microsoft.com/office/officeart/2005/8/layout/vList5"/>
    <dgm:cxn modelId="{F6616123-D41D-134E-B995-6D296FA435B6}" type="presOf" srcId="{7878959C-F75C-8A49-9F4E-106DCF3ACB02}" destId="{AADE30BC-ECED-2A41-A317-467F880AD098}" srcOrd="0" destOrd="0" presId="urn:microsoft.com/office/officeart/2005/8/layout/vList5"/>
    <dgm:cxn modelId="{B1CD43EF-67C1-334F-83E2-275CE32188A4}" type="presOf" srcId="{AC7D5C36-E17A-BA4C-8187-D7E54FB2070B}" destId="{9D801D83-9D4F-A84C-BE94-4D3C343BC741}" srcOrd="0" destOrd="0" presId="urn:microsoft.com/office/officeart/2005/8/layout/vList5"/>
    <dgm:cxn modelId="{A143583D-2CEE-CD49-A805-524515C0B18A}" type="presOf" srcId="{8654B39B-A422-FC4B-919A-5759361DD1B1}" destId="{974F2BFA-51A1-074D-83F1-7A3984EC1642}" srcOrd="0" destOrd="0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5F5965D1-8765-6945-9081-FF68C5E39E77}" type="presOf" srcId="{9B97D84C-7409-EA46-9326-7D318AA8BA4A}" destId="{6EE7DFFB-EAD8-324A-A657-78FB7D918FD2}" srcOrd="0" destOrd="0" presId="urn:microsoft.com/office/officeart/2005/8/layout/vList5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C3962B2D-218F-E748-914A-0542C21981BD}" type="presParOf" srcId="{9D801D83-9D4F-A84C-BE94-4D3C343BC741}" destId="{9F8F4EC4-856C-C149-86F0-4F23DABE0AE0}" srcOrd="0" destOrd="0" presId="urn:microsoft.com/office/officeart/2005/8/layout/vList5"/>
    <dgm:cxn modelId="{9AF8F57A-6C39-AE49-B34E-34769C1E9533}" type="presParOf" srcId="{9F8F4EC4-856C-C149-86F0-4F23DABE0AE0}" destId="{68C00849-B127-B04B-94FE-6E67279B8DDD}" srcOrd="0" destOrd="0" presId="urn:microsoft.com/office/officeart/2005/8/layout/vList5"/>
    <dgm:cxn modelId="{CA5BAC9B-F3EC-604D-A72A-A943ABC08BE8}" type="presParOf" srcId="{9F8F4EC4-856C-C149-86F0-4F23DABE0AE0}" destId="{6EE7DFFB-EAD8-324A-A657-78FB7D918FD2}" srcOrd="1" destOrd="0" presId="urn:microsoft.com/office/officeart/2005/8/layout/vList5"/>
    <dgm:cxn modelId="{2EE77823-1C7C-8A4C-9442-F3F25DD7B479}" type="presParOf" srcId="{9D801D83-9D4F-A84C-BE94-4D3C343BC741}" destId="{B6E74ED9-B0C5-2F4C-8A93-BD72F9A0D599}" srcOrd="1" destOrd="0" presId="urn:microsoft.com/office/officeart/2005/8/layout/vList5"/>
    <dgm:cxn modelId="{AAA12C0F-71B9-B043-BDA3-FA4E08034365}" type="presParOf" srcId="{9D801D83-9D4F-A84C-BE94-4D3C343BC741}" destId="{5D1E2EBC-D543-6940-86F2-5C536B72A2CC}" srcOrd="2" destOrd="0" presId="urn:microsoft.com/office/officeart/2005/8/layout/vList5"/>
    <dgm:cxn modelId="{B72B5D01-13D7-F14F-9C75-0C9CA3D86723}" type="presParOf" srcId="{5D1E2EBC-D543-6940-86F2-5C536B72A2CC}" destId="{DDF7E735-7005-DB48-A9D1-EE19D726A3E0}" srcOrd="0" destOrd="0" presId="urn:microsoft.com/office/officeart/2005/8/layout/vList5"/>
    <dgm:cxn modelId="{E58CEAAD-9E9E-4046-8617-17140B01E65A}" type="presParOf" srcId="{5D1E2EBC-D543-6940-86F2-5C536B72A2CC}" destId="{AADE30BC-ECED-2A41-A317-467F880AD098}" srcOrd="1" destOrd="0" presId="urn:microsoft.com/office/officeart/2005/8/layout/vList5"/>
    <dgm:cxn modelId="{01F64D1A-C441-2641-A1DE-F90B40DFE29A}" type="presParOf" srcId="{9D801D83-9D4F-A84C-BE94-4D3C343BC741}" destId="{FCC2E45D-DC3D-544B-8C3D-CC8820ECAC95}" srcOrd="3" destOrd="0" presId="urn:microsoft.com/office/officeart/2005/8/layout/vList5"/>
    <dgm:cxn modelId="{4A8A36E3-D2F8-3B40-BB42-06D421ECDA0C}" type="presParOf" srcId="{9D801D83-9D4F-A84C-BE94-4D3C343BC741}" destId="{6F86193B-3CC6-C341-AA36-0FBE9E188166}" srcOrd="4" destOrd="0" presId="urn:microsoft.com/office/officeart/2005/8/layout/vList5"/>
    <dgm:cxn modelId="{291418D1-2A9F-8F4F-9616-3DC6CF2FB3F0}" type="presParOf" srcId="{6F86193B-3CC6-C341-AA36-0FBE9E188166}" destId="{974F2BFA-51A1-074D-83F1-7A3984EC1642}" srcOrd="0" destOrd="0" presId="urn:microsoft.com/office/officeart/2005/8/layout/vList5"/>
    <dgm:cxn modelId="{78DBB192-A201-204F-BBCA-2DDD320D8B2C}" type="presParOf" srcId="{6F86193B-3CC6-C341-AA36-0FBE9E188166}" destId="{1D4BD40A-4134-A74D-81EB-8B80CA591301}" srcOrd="1" destOrd="0" presId="urn:microsoft.com/office/officeart/2005/8/layout/vList5"/>
    <dgm:cxn modelId="{49B887FE-E259-A74B-B543-081AB3BE2A94}" type="presParOf" srcId="{9D801D83-9D4F-A84C-BE94-4D3C343BC741}" destId="{E8778CEC-4CE5-2D40-BF9D-D27E8F88DC61}" srcOrd="5" destOrd="0" presId="urn:microsoft.com/office/officeart/2005/8/layout/vList5"/>
    <dgm:cxn modelId="{7A441762-FB3E-B749-B5DD-FE7C13930708}" type="presParOf" srcId="{9D801D83-9D4F-A84C-BE94-4D3C343BC741}" destId="{27E34000-8533-F946-8896-32461A3DF3E5}" srcOrd="6" destOrd="0" presId="urn:microsoft.com/office/officeart/2005/8/layout/vList5"/>
    <dgm:cxn modelId="{D2E41258-0394-7449-A5FE-BF8D1D31D348}" type="presParOf" srcId="{27E34000-8533-F946-8896-32461A3DF3E5}" destId="{04359C47-5569-D34D-AD22-5A8F77566108}" srcOrd="0" destOrd="0" presId="urn:microsoft.com/office/officeart/2005/8/layout/vList5"/>
    <dgm:cxn modelId="{DB98CCD7-9CEA-C94E-92E6-6EE5E698772A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4D351D-01C3-3D4C-BA24-6AEE6E4D10B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2ABF8-6010-2049-BFEC-7CE959FC08BA}">
      <dgm:prSet/>
      <dgm:spPr/>
      <dgm:t>
        <a:bodyPr/>
        <a:lstStyle/>
        <a:p>
          <a:pPr rtl="0"/>
          <a:r>
            <a:rPr lang="en-US" dirty="0" smtClean="0"/>
            <a:t>Zookeeper clients cache data</a:t>
          </a:r>
          <a:endParaRPr lang="en-US" dirty="0"/>
        </a:p>
      </dgm:t>
    </dgm:pt>
    <dgm:pt modelId="{0DA9289E-C9BF-B242-95AC-83C35749C4BA}" type="parTrans" cxnId="{389087EC-D782-B349-8072-7194260F23A2}">
      <dgm:prSet/>
      <dgm:spPr/>
      <dgm:t>
        <a:bodyPr/>
        <a:lstStyle/>
        <a:p>
          <a:endParaRPr lang="en-US"/>
        </a:p>
      </dgm:t>
    </dgm:pt>
    <dgm:pt modelId="{37FD41F5-CF95-FF43-94C1-15F3C1B26E9D}" type="sibTrans" cxnId="{389087EC-D782-B349-8072-7194260F23A2}">
      <dgm:prSet/>
      <dgm:spPr/>
      <dgm:t>
        <a:bodyPr/>
        <a:lstStyle/>
        <a:p>
          <a:endParaRPr lang="en-US"/>
        </a:p>
      </dgm:t>
    </dgm:pt>
    <dgm:pt modelId="{9F66ADEB-94B3-D04E-A376-DAB9525D33EC}">
      <dgm:prSet/>
      <dgm:spPr/>
      <dgm:t>
        <a:bodyPr/>
        <a:lstStyle/>
        <a:p>
          <a:pPr rtl="0"/>
          <a:r>
            <a:rPr lang="en-US" dirty="0" smtClean="0"/>
            <a:t>Watches: notify listening clients when cache has changed</a:t>
          </a:r>
          <a:endParaRPr lang="en-US" dirty="0"/>
        </a:p>
      </dgm:t>
    </dgm:pt>
    <dgm:pt modelId="{FF2A10F3-0B2F-1F46-A212-F252BC3F7AC2}" type="parTrans" cxnId="{C086D2D0-EF95-B641-BA85-18E7A8D8E013}">
      <dgm:prSet/>
      <dgm:spPr/>
      <dgm:t>
        <a:bodyPr/>
        <a:lstStyle/>
        <a:p>
          <a:endParaRPr lang="en-US"/>
        </a:p>
      </dgm:t>
    </dgm:pt>
    <dgm:pt modelId="{0150451F-E78E-914F-8411-373FDB98F083}" type="sibTrans" cxnId="{C086D2D0-EF95-B641-BA85-18E7A8D8E013}">
      <dgm:prSet/>
      <dgm:spPr/>
      <dgm:t>
        <a:bodyPr/>
        <a:lstStyle/>
        <a:p>
          <a:endParaRPr lang="en-US"/>
        </a:p>
      </dgm:t>
    </dgm:pt>
    <dgm:pt modelId="{DCFCAA05-C4F8-0E4B-9CD6-20DD2E9CBC31}">
      <dgm:prSet/>
      <dgm:spPr/>
      <dgm:t>
        <a:bodyPr/>
        <a:lstStyle/>
        <a:p>
          <a:pPr rtl="0"/>
          <a:r>
            <a:rPr lang="en-US" smtClean="0"/>
            <a:t>Watches don’t convey the content of the change.</a:t>
          </a:r>
          <a:endParaRPr lang="en-US"/>
        </a:p>
      </dgm:t>
    </dgm:pt>
    <dgm:pt modelId="{9492279F-3A5F-4546-84F9-CE6FD45A042D}" type="parTrans" cxnId="{072D844A-1E0B-794E-83B6-F0088B614B0F}">
      <dgm:prSet/>
      <dgm:spPr/>
      <dgm:t>
        <a:bodyPr/>
        <a:lstStyle/>
        <a:p>
          <a:endParaRPr lang="en-US"/>
        </a:p>
      </dgm:t>
    </dgm:pt>
    <dgm:pt modelId="{6358FD56-3061-2847-99B3-E3F0BCAE00B6}" type="sibTrans" cxnId="{072D844A-1E0B-794E-83B6-F0088B614B0F}">
      <dgm:prSet/>
      <dgm:spPr/>
      <dgm:t>
        <a:bodyPr/>
        <a:lstStyle/>
        <a:p>
          <a:endParaRPr lang="en-US"/>
        </a:p>
      </dgm:t>
    </dgm:pt>
    <dgm:pt modelId="{07728F45-A0E4-E84B-B731-554BB8EC112D}">
      <dgm:prSet/>
      <dgm:spPr/>
      <dgm:t>
        <a:bodyPr/>
        <a:lstStyle/>
        <a:p>
          <a:pPr rtl="0"/>
          <a:r>
            <a:rPr lang="en-US" dirty="0" smtClean="0"/>
            <a:t>Only</a:t>
          </a:r>
          <a:r>
            <a:rPr lang="en-US" baseline="0" dirty="0" smtClean="0"/>
            <a:t> work once; clients decide on the action</a:t>
          </a:r>
          <a:endParaRPr lang="en-US" dirty="0"/>
        </a:p>
      </dgm:t>
    </dgm:pt>
    <dgm:pt modelId="{1F7E3D9E-1BB8-CF42-9F3A-A35EF38C8271}" type="parTrans" cxnId="{FF3F3490-EDE1-224B-8EFB-B9BE5A398AC6}">
      <dgm:prSet/>
      <dgm:spPr/>
      <dgm:t>
        <a:bodyPr/>
        <a:lstStyle/>
        <a:p>
          <a:endParaRPr lang="en-US"/>
        </a:p>
      </dgm:t>
    </dgm:pt>
    <dgm:pt modelId="{E054F4A9-9442-D842-AB56-64777EE07451}" type="sibTrans" cxnId="{FF3F3490-EDE1-224B-8EFB-B9BE5A398AC6}">
      <dgm:prSet/>
      <dgm:spPr/>
      <dgm:t>
        <a:bodyPr/>
        <a:lstStyle/>
        <a:p>
          <a:endParaRPr lang="en-US"/>
        </a:p>
      </dgm:t>
    </dgm:pt>
    <dgm:pt modelId="{B15865D7-6513-3848-9519-A1FDAED89F2D}">
      <dgm:prSet/>
      <dgm:spPr/>
      <dgm:t>
        <a:bodyPr/>
        <a:lstStyle/>
        <a:p>
          <a:pPr rtl="0"/>
          <a:r>
            <a:rPr lang="en-US" dirty="0" smtClean="0"/>
            <a:t>Why? </a:t>
          </a:r>
          <a:endParaRPr lang="en-US" dirty="0"/>
        </a:p>
      </dgm:t>
    </dgm:pt>
    <dgm:pt modelId="{9A9C96C8-7382-B745-A52D-59199F3CFCB6}" type="parTrans" cxnId="{66E8993C-EA9E-9540-9315-C18225C01FE6}">
      <dgm:prSet/>
      <dgm:spPr/>
      <dgm:t>
        <a:bodyPr/>
        <a:lstStyle/>
        <a:p>
          <a:endParaRPr lang="en-US"/>
        </a:p>
      </dgm:t>
    </dgm:pt>
    <dgm:pt modelId="{211C51BD-94E4-D34C-AB8B-8CE1ED3E4797}" type="sibTrans" cxnId="{66E8993C-EA9E-9540-9315-C18225C01FE6}">
      <dgm:prSet/>
      <dgm:spPr/>
      <dgm:t>
        <a:bodyPr/>
        <a:lstStyle/>
        <a:p>
          <a:endParaRPr lang="en-US"/>
        </a:p>
      </dgm:t>
    </dgm:pt>
    <dgm:pt modelId="{BDE4DB02-231D-F646-AE2D-950DEA285B0B}">
      <dgm:prSet/>
      <dgm:spPr/>
      <dgm:t>
        <a:bodyPr/>
        <a:lstStyle/>
        <a:p>
          <a:pPr rtl="0"/>
          <a:r>
            <a:rPr lang="en-US" smtClean="0"/>
            <a:t>Centralized, top-down management doesn’t scale</a:t>
          </a:r>
          <a:endParaRPr lang="en-US"/>
        </a:p>
      </dgm:t>
    </dgm:pt>
    <dgm:pt modelId="{2DF7E82B-EAE2-9441-B5DF-5268ED854DB8}" type="parTrans" cxnId="{08AF0726-0282-AE48-BDA9-0FB5BDA88F8A}">
      <dgm:prSet/>
      <dgm:spPr/>
      <dgm:t>
        <a:bodyPr/>
        <a:lstStyle/>
        <a:p>
          <a:endParaRPr lang="en-US"/>
        </a:p>
      </dgm:t>
    </dgm:pt>
    <dgm:pt modelId="{C868C6D8-4E2C-D44E-9F30-4ADB699AEF07}" type="sibTrans" cxnId="{08AF0726-0282-AE48-BDA9-0FB5BDA88F8A}">
      <dgm:prSet/>
      <dgm:spPr/>
      <dgm:t>
        <a:bodyPr/>
        <a:lstStyle/>
        <a:p>
          <a:endParaRPr lang="en-US"/>
        </a:p>
      </dgm:t>
    </dgm:pt>
    <dgm:pt modelId="{D88BE22B-B72D-3C47-94D2-E1135220447C}">
      <dgm:prSet/>
      <dgm:spPr/>
      <dgm:t>
        <a:bodyPr/>
        <a:lstStyle/>
        <a:p>
          <a:pPr rtl="0"/>
          <a:r>
            <a:rPr lang="en-US" dirty="0" smtClean="0"/>
            <a:t>Suitable for read-dominated systems</a:t>
          </a:r>
          <a:endParaRPr lang="en-US" dirty="0"/>
        </a:p>
      </dgm:t>
    </dgm:pt>
    <dgm:pt modelId="{F28F06AA-039E-7647-9E5C-0D85F3892936}" type="parTrans" cxnId="{36E86AEC-4ABA-8A4D-9411-17E09EA8AB71}">
      <dgm:prSet/>
      <dgm:spPr/>
      <dgm:t>
        <a:bodyPr/>
        <a:lstStyle/>
        <a:p>
          <a:endParaRPr lang="en-US"/>
        </a:p>
      </dgm:t>
    </dgm:pt>
    <dgm:pt modelId="{B477B0C8-3795-6C48-BF8D-5FCB4BD7FF14}" type="sibTrans" cxnId="{36E86AEC-4ABA-8A4D-9411-17E09EA8AB71}">
      <dgm:prSet/>
      <dgm:spPr/>
      <dgm:t>
        <a:bodyPr/>
        <a:lstStyle/>
        <a:p>
          <a:endParaRPr lang="en-US"/>
        </a:p>
      </dgm:t>
    </dgm:pt>
    <dgm:pt modelId="{E96DCD1D-FB38-494B-ADE7-C25617FA091E}">
      <dgm:prSet/>
      <dgm:spPr/>
      <dgm:t>
        <a:bodyPr/>
        <a:lstStyle/>
        <a:p>
          <a:pPr rtl="0"/>
          <a:r>
            <a:rPr lang="en-US" dirty="0" smtClean="0"/>
            <a:t>If</a:t>
          </a:r>
          <a:r>
            <a:rPr lang="en-US" baseline="0" dirty="0" smtClean="0"/>
            <a:t> you c</a:t>
          </a:r>
          <a:r>
            <a:rPr lang="en-US" dirty="0" smtClean="0"/>
            <a:t>an tolerate inconsistencies</a:t>
          </a:r>
          <a:endParaRPr lang="en-US" dirty="0"/>
        </a:p>
      </dgm:t>
    </dgm:pt>
    <dgm:pt modelId="{8CFAAEEE-9C65-C241-976C-6FC96B08F10C}" type="parTrans" cxnId="{B59D7819-376E-3F47-8ECC-F9B51FFFE2DB}">
      <dgm:prSet/>
      <dgm:spPr/>
      <dgm:t>
        <a:bodyPr/>
        <a:lstStyle/>
        <a:p>
          <a:endParaRPr lang="en-US"/>
        </a:p>
      </dgm:t>
    </dgm:pt>
    <dgm:pt modelId="{D6D7A14C-72D5-D344-ACDE-BB7BC032EAC3}" type="sibTrans" cxnId="{B59D7819-376E-3F47-8ECC-F9B51FFFE2DB}">
      <dgm:prSet/>
      <dgm:spPr/>
      <dgm:t>
        <a:bodyPr/>
        <a:lstStyle/>
        <a:p>
          <a:endParaRPr lang="en-US"/>
        </a:p>
      </dgm:t>
    </dgm:pt>
    <dgm:pt modelId="{616BD954-9ABF-E14E-9E2D-36EDD3962BF8}">
      <dgm:prSet/>
      <dgm:spPr/>
      <dgm:t>
        <a:bodyPr/>
        <a:lstStyle/>
        <a:p>
          <a:pPr rtl="0"/>
          <a:r>
            <a:rPr lang="en-US" dirty="0" smtClean="0"/>
            <a:t>Networks aren’t uniform or reliable (fallacy)</a:t>
          </a:r>
          <a:endParaRPr lang="en-US" dirty="0"/>
        </a:p>
      </dgm:t>
    </dgm:pt>
    <dgm:pt modelId="{A24339FD-0858-814C-813C-44249D6D1C53}" type="parTrans" cxnId="{B7D5B701-3D8E-184D-A483-1172995D664A}">
      <dgm:prSet/>
      <dgm:spPr/>
      <dgm:t>
        <a:bodyPr/>
        <a:lstStyle/>
        <a:p>
          <a:endParaRPr lang="en-US"/>
        </a:p>
      </dgm:t>
    </dgm:pt>
    <dgm:pt modelId="{69054484-95FB-3642-87CA-14DFBBECD41A}" type="sibTrans" cxnId="{B7D5B701-3D8E-184D-A483-1172995D664A}">
      <dgm:prSet/>
      <dgm:spPr/>
      <dgm:t>
        <a:bodyPr/>
        <a:lstStyle/>
        <a:p>
          <a:endParaRPr lang="en-US"/>
        </a:p>
      </dgm:t>
    </dgm:pt>
    <dgm:pt modelId="{7451E018-8505-144C-BAD8-2F46BD06DDD0}">
      <dgm:prSet/>
      <dgm:spPr/>
      <dgm:t>
        <a:bodyPr/>
        <a:lstStyle/>
        <a:p>
          <a:pPr rtl="0"/>
          <a:r>
            <a:rPr lang="en-US" dirty="0" smtClean="0"/>
            <a:t>Reads go to the cache</a:t>
          </a:r>
          <a:endParaRPr lang="en-US" dirty="0"/>
        </a:p>
      </dgm:t>
    </dgm:pt>
    <dgm:pt modelId="{D69215A7-1094-A34E-853A-C16EA9896E9B}" type="parTrans" cxnId="{6391E9BC-2C22-874B-8CCE-D7FB5C67D391}">
      <dgm:prSet/>
      <dgm:spPr/>
      <dgm:t>
        <a:bodyPr/>
        <a:lstStyle/>
        <a:p>
          <a:endParaRPr lang="en-US"/>
        </a:p>
      </dgm:t>
    </dgm:pt>
    <dgm:pt modelId="{4810CAEE-BAB4-7043-952F-F945086E04BE}" type="sibTrans" cxnId="{6391E9BC-2C22-874B-8CCE-D7FB5C67D391}">
      <dgm:prSet/>
      <dgm:spPr/>
      <dgm:t>
        <a:bodyPr/>
        <a:lstStyle/>
        <a:p>
          <a:endParaRPr lang="en-US"/>
        </a:p>
      </dgm:t>
    </dgm:pt>
    <dgm:pt modelId="{DD3282B0-7A4E-CF42-998F-43013EC9FC8E}" type="pres">
      <dgm:prSet presAssocID="{5E4D351D-01C3-3D4C-BA24-6AEE6E4D10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82C3A-E218-3A4F-885F-3468D9747AAF}" type="pres">
      <dgm:prSet presAssocID="{8112ABF8-6010-2049-BFEC-7CE959FC08BA}" presName="linNode" presStyleCnt="0"/>
      <dgm:spPr/>
    </dgm:pt>
    <dgm:pt modelId="{6120C8CA-B7D5-E44B-B369-B10DF9EF4D7C}" type="pres">
      <dgm:prSet presAssocID="{8112ABF8-6010-2049-BFEC-7CE959FC08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95EE-BB06-EC40-BB72-D2F06CF5D90B}" type="pres">
      <dgm:prSet presAssocID="{8112ABF8-6010-2049-BFEC-7CE959FC08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9DA7-7447-C14B-89B3-AE9F3432AD69}" type="pres">
      <dgm:prSet presAssocID="{37FD41F5-CF95-FF43-94C1-15F3C1B26E9D}" presName="sp" presStyleCnt="0"/>
      <dgm:spPr/>
    </dgm:pt>
    <dgm:pt modelId="{48693ABB-24B2-F24F-A408-26534A7664C4}" type="pres">
      <dgm:prSet presAssocID="{9F66ADEB-94B3-D04E-A376-DAB9525D33EC}" presName="linNode" presStyleCnt="0"/>
      <dgm:spPr/>
    </dgm:pt>
    <dgm:pt modelId="{5B8A078E-1094-2C43-B672-DECCA31EFAEE}" type="pres">
      <dgm:prSet presAssocID="{9F66ADEB-94B3-D04E-A376-DAB9525D33E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41F90-601D-0547-800C-3E86204CD44F}" type="pres">
      <dgm:prSet presAssocID="{9F66ADEB-94B3-D04E-A376-DAB9525D33E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E790-65C2-6749-9E71-DF7101515D15}" type="pres">
      <dgm:prSet presAssocID="{0150451F-E78E-914F-8411-373FDB98F083}" presName="sp" presStyleCnt="0"/>
      <dgm:spPr/>
    </dgm:pt>
    <dgm:pt modelId="{E1959790-D105-B747-AD8C-06E6B878BA35}" type="pres">
      <dgm:prSet presAssocID="{B15865D7-6513-3848-9519-A1FDAED89F2D}" presName="linNode" presStyleCnt="0"/>
      <dgm:spPr/>
    </dgm:pt>
    <dgm:pt modelId="{EC1A8604-1FE7-0546-BB72-0C1152AAB320}" type="pres">
      <dgm:prSet presAssocID="{B15865D7-6513-3848-9519-A1FDAED89F2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3AF2-5979-3B42-B6A9-BEDA8B696280}" type="pres">
      <dgm:prSet presAssocID="{B15865D7-6513-3848-9519-A1FDAED89F2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ACBA1-CA8C-AE49-9814-54FE98C68A8B}" type="pres">
      <dgm:prSet presAssocID="{211C51BD-94E4-D34C-AB8B-8CE1ED3E4797}" presName="sp" presStyleCnt="0"/>
      <dgm:spPr/>
    </dgm:pt>
    <dgm:pt modelId="{7D5AE46B-E0A4-8941-8249-D7F7DDB75DC6}" type="pres">
      <dgm:prSet presAssocID="{D88BE22B-B72D-3C47-94D2-E1135220447C}" presName="linNode" presStyleCnt="0"/>
      <dgm:spPr/>
    </dgm:pt>
    <dgm:pt modelId="{C8C768F6-668D-F44D-8E0C-6578439B5D3C}" type="pres">
      <dgm:prSet presAssocID="{D88BE22B-B72D-3C47-94D2-E113522044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CDED-6E65-7E49-8393-8F1F08DAB2A8}" type="pres">
      <dgm:prSet presAssocID="{D88BE22B-B72D-3C47-94D2-E113522044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44F07-7EAF-8944-B248-2A3042470509}" type="presOf" srcId="{07728F45-A0E4-E84B-B731-554BB8EC112D}" destId="{EF341F90-601D-0547-800C-3E86204CD44F}" srcOrd="0" destOrd="1" presId="urn:microsoft.com/office/officeart/2005/8/layout/vList5"/>
    <dgm:cxn modelId="{05451920-EE07-9540-B9F1-E3115C569008}" type="presOf" srcId="{B15865D7-6513-3848-9519-A1FDAED89F2D}" destId="{EC1A8604-1FE7-0546-BB72-0C1152AAB320}" srcOrd="0" destOrd="0" presId="urn:microsoft.com/office/officeart/2005/8/layout/vList5"/>
    <dgm:cxn modelId="{36E86AEC-4ABA-8A4D-9411-17E09EA8AB71}" srcId="{5E4D351D-01C3-3D4C-BA24-6AEE6E4D10BF}" destId="{D88BE22B-B72D-3C47-94D2-E1135220447C}" srcOrd="3" destOrd="0" parTransId="{F28F06AA-039E-7647-9E5C-0D85F3892936}" sibTransId="{B477B0C8-3795-6C48-BF8D-5FCB4BD7FF14}"/>
    <dgm:cxn modelId="{389087EC-D782-B349-8072-7194260F23A2}" srcId="{5E4D351D-01C3-3D4C-BA24-6AEE6E4D10BF}" destId="{8112ABF8-6010-2049-BFEC-7CE959FC08BA}" srcOrd="0" destOrd="0" parTransId="{0DA9289E-C9BF-B242-95AC-83C35749C4BA}" sibTransId="{37FD41F5-CF95-FF43-94C1-15F3C1B26E9D}"/>
    <dgm:cxn modelId="{89DFE977-B5F2-4247-97D5-521D1BFABD15}" type="presOf" srcId="{5E4D351D-01C3-3D4C-BA24-6AEE6E4D10BF}" destId="{DD3282B0-7A4E-CF42-998F-43013EC9FC8E}" srcOrd="0" destOrd="0" presId="urn:microsoft.com/office/officeart/2005/8/layout/vList5"/>
    <dgm:cxn modelId="{C1818840-73D1-C346-958D-D84FD94E44ED}" type="presOf" srcId="{E96DCD1D-FB38-494B-ADE7-C25617FA091E}" destId="{1C7ACDED-6E65-7E49-8393-8F1F08DAB2A8}" srcOrd="0" destOrd="0" presId="urn:microsoft.com/office/officeart/2005/8/layout/vList5"/>
    <dgm:cxn modelId="{B7D5B701-3D8E-184D-A483-1172995D664A}" srcId="{B15865D7-6513-3848-9519-A1FDAED89F2D}" destId="{616BD954-9ABF-E14E-9E2D-36EDD3962BF8}" srcOrd="0" destOrd="0" parTransId="{A24339FD-0858-814C-813C-44249D6D1C53}" sibTransId="{69054484-95FB-3642-87CA-14DFBBECD41A}"/>
    <dgm:cxn modelId="{FF3F3490-EDE1-224B-8EFB-B9BE5A398AC6}" srcId="{9F66ADEB-94B3-D04E-A376-DAB9525D33EC}" destId="{07728F45-A0E4-E84B-B731-554BB8EC112D}" srcOrd="1" destOrd="0" parTransId="{1F7E3D9E-1BB8-CF42-9F3A-A35EF38C8271}" sibTransId="{E054F4A9-9442-D842-AB56-64777EE07451}"/>
    <dgm:cxn modelId="{08AF0726-0282-AE48-BDA9-0FB5BDA88F8A}" srcId="{B15865D7-6513-3848-9519-A1FDAED89F2D}" destId="{BDE4DB02-231D-F646-AE2D-950DEA285B0B}" srcOrd="1" destOrd="0" parTransId="{2DF7E82B-EAE2-9441-B5DF-5268ED854DB8}" sibTransId="{C868C6D8-4E2C-D44E-9F30-4ADB699AEF07}"/>
    <dgm:cxn modelId="{C1005D1E-E696-4049-AAE2-0B393C671433}" type="presOf" srcId="{D88BE22B-B72D-3C47-94D2-E1135220447C}" destId="{C8C768F6-668D-F44D-8E0C-6578439B5D3C}" srcOrd="0" destOrd="0" presId="urn:microsoft.com/office/officeart/2005/8/layout/vList5"/>
    <dgm:cxn modelId="{072D844A-1E0B-794E-83B6-F0088B614B0F}" srcId="{9F66ADEB-94B3-D04E-A376-DAB9525D33EC}" destId="{DCFCAA05-C4F8-0E4B-9CD6-20DD2E9CBC31}" srcOrd="0" destOrd="0" parTransId="{9492279F-3A5F-4546-84F9-CE6FD45A042D}" sibTransId="{6358FD56-3061-2847-99B3-E3F0BCAE00B6}"/>
    <dgm:cxn modelId="{EA764A40-7E5D-F649-B8F4-93B8D1B2F3F0}" type="presOf" srcId="{616BD954-9ABF-E14E-9E2D-36EDD3962BF8}" destId="{77483AF2-5979-3B42-B6A9-BEDA8B696280}" srcOrd="0" destOrd="0" presId="urn:microsoft.com/office/officeart/2005/8/layout/vList5"/>
    <dgm:cxn modelId="{5CBA5712-DEA3-9645-843A-9D94BC06DE98}" type="presOf" srcId="{8112ABF8-6010-2049-BFEC-7CE959FC08BA}" destId="{6120C8CA-B7D5-E44B-B369-B10DF9EF4D7C}" srcOrd="0" destOrd="0" presId="urn:microsoft.com/office/officeart/2005/8/layout/vList5"/>
    <dgm:cxn modelId="{84CAD434-F727-7D46-B6DF-6207483B8BA1}" type="presOf" srcId="{9F66ADEB-94B3-D04E-A376-DAB9525D33EC}" destId="{5B8A078E-1094-2C43-B672-DECCA31EFAEE}" srcOrd="0" destOrd="0" presId="urn:microsoft.com/office/officeart/2005/8/layout/vList5"/>
    <dgm:cxn modelId="{6391E9BC-2C22-874B-8CCE-D7FB5C67D391}" srcId="{8112ABF8-6010-2049-BFEC-7CE959FC08BA}" destId="{7451E018-8505-144C-BAD8-2F46BD06DDD0}" srcOrd="0" destOrd="0" parTransId="{D69215A7-1094-A34E-853A-C16EA9896E9B}" sibTransId="{4810CAEE-BAB4-7043-952F-F945086E04BE}"/>
    <dgm:cxn modelId="{53A4213E-4002-5A45-BBB7-DAFEB8138901}" type="presOf" srcId="{7451E018-8505-144C-BAD8-2F46BD06DDD0}" destId="{5F7D95EE-BB06-EC40-BB72-D2F06CF5D90B}" srcOrd="0" destOrd="0" presId="urn:microsoft.com/office/officeart/2005/8/layout/vList5"/>
    <dgm:cxn modelId="{4014FE9B-AC4D-8D43-A6D4-0565F8EA0EA5}" type="presOf" srcId="{DCFCAA05-C4F8-0E4B-9CD6-20DD2E9CBC31}" destId="{EF341F90-601D-0547-800C-3E86204CD44F}" srcOrd="0" destOrd="0" presId="urn:microsoft.com/office/officeart/2005/8/layout/vList5"/>
    <dgm:cxn modelId="{C086D2D0-EF95-B641-BA85-18E7A8D8E013}" srcId="{5E4D351D-01C3-3D4C-BA24-6AEE6E4D10BF}" destId="{9F66ADEB-94B3-D04E-A376-DAB9525D33EC}" srcOrd="1" destOrd="0" parTransId="{FF2A10F3-0B2F-1F46-A212-F252BC3F7AC2}" sibTransId="{0150451F-E78E-914F-8411-373FDB98F083}"/>
    <dgm:cxn modelId="{EF39CDEE-28A8-5D49-B024-47ECF6CD5CD3}" type="presOf" srcId="{BDE4DB02-231D-F646-AE2D-950DEA285B0B}" destId="{77483AF2-5979-3B42-B6A9-BEDA8B696280}" srcOrd="0" destOrd="1" presId="urn:microsoft.com/office/officeart/2005/8/layout/vList5"/>
    <dgm:cxn modelId="{66E8993C-EA9E-9540-9315-C18225C01FE6}" srcId="{5E4D351D-01C3-3D4C-BA24-6AEE6E4D10BF}" destId="{B15865D7-6513-3848-9519-A1FDAED89F2D}" srcOrd="2" destOrd="0" parTransId="{9A9C96C8-7382-B745-A52D-59199F3CFCB6}" sibTransId="{211C51BD-94E4-D34C-AB8B-8CE1ED3E4797}"/>
    <dgm:cxn modelId="{B59D7819-376E-3F47-8ECC-F9B51FFFE2DB}" srcId="{D88BE22B-B72D-3C47-94D2-E1135220447C}" destId="{E96DCD1D-FB38-494B-ADE7-C25617FA091E}" srcOrd="0" destOrd="0" parTransId="{8CFAAEEE-9C65-C241-976C-6FC96B08F10C}" sibTransId="{D6D7A14C-72D5-D344-ACDE-BB7BC032EAC3}"/>
    <dgm:cxn modelId="{BEC34BD4-596D-7C46-A919-8963F3915AF7}" type="presParOf" srcId="{DD3282B0-7A4E-CF42-998F-43013EC9FC8E}" destId="{7A182C3A-E218-3A4F-885F-3468D9747AAF}" srcOrd="0" destOrd="0" presId="urn:microsoft.com/office/officeart/2005/8/layout/vList5"/>
    <dgm:cxn modelId="{894EE4C8-0E64-664A-A2CB-8EFF8E6A9F63}" type="presParOf" srcId="{7A182C3A-E218-3A4F-885F-3468D9747AAF}" destId="{6120C8CA-B7D5-E44B-B369-B10DF9EF4D7C}" srcOrd="0" destOrd="0" presId="urn:microsoft.com/office/officeart/2005/8/layout/vList5"/>
    <dgm:cxn modelId="{2ACA172D-F805-144A-AB78-3AF227AFCEE2}" type="presParOf" srcId="{7A182C3A-E218-3A4F-885F-3468D9747AAF}" destId="{5F7D95EE-BB06-EC40-BB72-D2F06CF5D90B}" srcOrd="1" destOrd="0" presId="urn:microsoft.com/office/officeart/2005/8/layout/vList5"/>
    <dgm:cxn modelId="{3DBE9467-3699-2E4D-B3EC-7EF56C150C93}" type="presParOf" srcId="{DD3282B0-7A4E-CF42-998F-43013EC9FC8E}" destId="{ED309DA7-7447-C14B-89B3-AE9F3432AD69}" srcOrd="1" destOrd="0" presId="urn:microsoft.com/office/officeart/2005/8/layout/vList5"/>
    <dgm:cxn modelId="{A4B3C6A7-1FCB-6E43-A70F-C8B896289448}" type="presParOf" srcId="{DD3282B0-7A4E-CF42-998F-43013EC9FC8E}" destId="{48693ABB-24B2-F24F-A408-26534A7664C4}" srcOrd="2" destOrd="0" presId="urn:microsoft.com/office/officeart/2005/8/layout/vList5"/>
    <dgm:cxn modelId="{86A0B80A-BD13-9442-921F-465F6FF7027C}" type="presParOf" srcId="{48693ABB-24B2-F24F-A408-26534A7664C4}" destId="{5B8A078E-1094-2C43-B672-DECCA31EFAEE}" srcOrd="0" destOrd="0" presId="urn:microsoft.com/office/officeart/2005/8/layout/vList5"/>
    <dgm:cxn modelId="{4AD540AF-C123-8F47-B1AE-09A7C2AE2533}" type="presParOf" srcId="{48693ABB-24B2-F24F-A408-26534A7664C4}" destId="{EF341F90-601D-0547-800C-3E86204CD44F}" srcOrd="1" destOrd="0" presId="urn:microsoft.com/office/officeart/2005/8/layout/vList5"/>
    <dgm:cxn modelId="{55F4EECB-EC6A-414F-9ACF-62F54EBD6F2A}" type="presParOf" srcId="{DD3282B0-7A4E-CF42-998F-43013EC9FC8E}" destId="{0056E790-65C2-6749-9E71-DF7101515D15}" srcOrd="3" destOrd="0" presId="urn:microsoft.com/office/officeart/2005/8/layout/vList5"/>
    <dgm:cxn modelId="{C53A373F-F8FA-F14F-864D-213208927CB4}" type="presParOf" srcId="{DD3282B0-7A4E-CF42-998F-43013EC9FC8E}" destId="{E1959790-D105-B747-AD8C-06E6B878BA35}" srcOrd="4" destOrd="0" presId="urn:microsoft.com/office/officeart/2005/8/layout/vList5"/>
    <dgm:cxn modelId="{6FD2D176-F6AF-D341-BFE6-91743464B590}" type="presParOf" srcId="{E1959790-D105-B747-AD8C-06E6B878BA35}" destId="{EC1A8604-1FE7-0546-BB72-0C1152AAB320}" srcOrd="0" destOrd="0" presId="urn:microsoft.com/office/officeart/2005/8/layout/vList5"/>
    <dgm:cxn modelId="{51E6AC2E-6FD0-A04D-B471-7C6B1F240F0B}" type="presParOf" srcId="{E1959790-D105-B747-AD8C-06E6B878BA35}" destId="{77483AF2-5979-3B42-B6A9-BEDA8B696280}" srcOrd="1" destOrd="0" presId="urn:microsoft.com/office/officeart/2005/8/layout/vList5"/>
    <dgm:cxn modelId="{7CB11F58-DE47-844D-9974-7B641CC1E387}" type="presParOf" srcId="{DD3282B0-7A4E-CF42-998F-43013EC9FC8E}" destId="{387ACBA1-CA8C-AE49-9814-54FE98C68A8B}" srcOrd="5" destOrd="0" presId="urn:microsoft.com/office/officeart/2005/8/layout/vList5"/>
    <dgm:cxn modelId="{AEFC32F0-8AF9-A54B-9B43-A892A0E60E8B}" type="presParOf" srcId="{DD3282B0-7A4E-CF42-998F-43013EC9FC8E}" destId="{7D5AE46B-E0A4-8941-8249-D7F7DDB75DC6}" srcOrd="6" destOrd="0" presId="urn:microsoft.com/office/officeart/2005/8/layout/vList5"/>
    <dgm:cxn modelId="{5920F14A-B134-4E48-BB42-0194EC7D437B}" type="presParOf" srcId="{7D5AE46B-E0A4-8941-8249-D7F7DDB75DC6}" destId="{C8C768F6-668D-F44D-8E0C-6578439B5D3C}" srcOrd="0" destOrd="0" presId="urn:microsoft.com/office/officeart/2005/8/layout/vList5"/>
    <dgm:cxn modelId="{6197ED6F-736F-AD4D-B7A4-C08570DDE497}" type="presParOf" srcId="{7D5AE46B-E0A4-8941-8249-D7F7DDB75DC6}" destId="{1C7ACDED-6E65-7E49-8393-8F1F08DAB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dirty="0" smtClean="0"/>
            <a:t>Message order, replay, guaranteed delivery</a:t>
          </a:r>
          <a:endParaRPr lang="en-US" dirty="0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  <dgm:t>
        <a:bodyPr/>
        <a:lstStyle/>
        <a:p>
          <a:endParaRPr lang="en-US"/>
        </a:p>
      </dgm:t>
    </dgm:pt>
    <dgm:pt modelId="{33EC51BB-B637-B944-98AA-A7469CF04A18}" type="sibTrans" cxnId="{B6F839E8-9D85-C941-B193-D57421FCB2AF}">
      <dgm:prSet/>
      <dgm:spPr/>
      <dgm:t>
        <a:bodyPr/>
        <a:lstStyle/>
        <a:p>
          <a:endParaRPr lang="en-US"/>
        </a:p>
      </dgm:t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  <dgm:t>
        <a:bodyPr/>
        <a:lstStyle/>
        <a:p>
          <a:endParaRPr lang="en-US"/>
        </a:p>
      </dgm:t>
    </dgm:pt>
    <dgm:pt modelId="{95D1CC77-D582-274D-86C8-0A53646F2CB8}" type="sibTrans" cxnId="{46363131-6332-DE40-8F52-F4CCD27CE0C9}">
      <dgm:prSet/>
      <dgm:spPr/>
      <dgm:t>
        <a:bodyPr/>
        <a:lstStyle/>
        <a:p>
          <a:endParaRPr lang="en-US"/>
        </a:p>
      </dgm:t>
    </dgm:pt>
    <dgm:pt modelId="{467A66A0-6789-6D4D-890D-7317215777B7}">
      <dgm:prSet/>
      <dgm:spPr/>
      <dgm:t>
        <a:bodyPr/>
        <a:lstStyle/>
        <a:p>
          <a:pPr rtl="0"/>
          <a:r>
            <a:rPr lang="en-US" dirty="0" smtClean="0"/>
            <a:t>Scaling power of hierarchies and name spaces</a:t>
          </a:r>
          <a:endParaRPr lang="en-US" dirty="0"/>
        </a:p>
      </dgm:t>
    </dgm:pt>
    <dgm:pt modelId="{389512A6-FC9D-6740-AA0D-2EF1FA3010D1}" type="parTrans" cxnId="{13669E1F-32A1-DB42-8131-A9E9DBD68C90}">
      <dgm:prSet/>
      <dgm:spPr/>
      <dgm:t>
        <a:bodyPr/>
        <a:lstStyle/>
        <a:p>
          <a:endParaRPr lang="en-US"/>
        </a:p>
      </dgm:t>
    </dgm:pt>
    <dgm:pt modelId="{33CDBD65-0BB2-4C4B-A653-0707CFBCCBAC}" type="sibTrans" cxnId="{13669E1F-32A1-DB42-8131-A9E9DBD68C90}">
      <dgm:prSet/>
      <dgm:spPr/>
      <dgm:t>
        <a:bodyPr/>
        <a:lstStyle/>
        <a:p>
          <a:endParaRPr lang="en-US"/>
        </a:p>
      </dgm:t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35D85-95DD-BB4D-9532-D1611CC36FC6}" type="presOf" srcId="{8663BE5E-FA07-6846-84CB-C49638D4F4F3}" destId="{0AB3E489-975E-554F-BE13-54DDB4D09884}" srcOrd="0" destOrd="0" presId="urn:microsoft.com/office/officeart/2005/8/layout/vList5"/>
    <dgm:cxn modelId="{C8483C12-7FA9-C94C-8867-14FE8EB83179}" type="presOf" srcId="{080A33FA-5588-5346-9920-1BBD39173367}" destId="{33E9F459-A3DB-6747-927E-122A5B3C3931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13669E1F-32A1-DB42-8131-A9E9DBD68C90}" srcId="{E6C76949-29E3-2344-9718-640833BFC63D}" destId="{467A66A0-6789-6D4D-890D-7317215777B7}" srcOrd="2" destOrd="0" parTransId="{389512A6-FC9D-6740-AA0D-2EF1FA3010D1}" sibTransId="{33CDBD65-0BB2-4C4B-A653-0707CFBCCBAC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17A5A7E3-08EF-724A-87FA-B683E22CBC79}" type="presOf" srcId="{C733CFE6-4BA0-944A-8A2B-E6A99F7EBE61}" destId="{4BDD9007-847B-CE42-B319-4EC57CE83F12}" srcOrd="0" destOrd="0" presId="urn:microsoft.com/office/officeart/2005/8/layout/vList5"/>
    <dgm:cxn modelId="{66B78B2C-3416-C040-BA92-949A9D7BC7D7}" type="presOf" srcId="{BA5BE149-525D-E542-8128-2EDB819D5F67}" destId="{33E9F459-A3DB-6747-927E-122A5B3C3931}" srcOrd="0" destOrd="1" presId="urn:microsoft.com/office/officeart/2005/8/layout/vList5"/>
    <dgm:cxn modelId="{E7C36CEB-5E60-E741-A539-F2CC96A197BF}" type="presOf" srcId="{7C16CEF5-2C9B-7448-A582-CA8DBB7D9608}" destId="{54FDDDC1-1CF7-CD46-8BFF-FA7356EEED55}" srcOrd="0" destOrd="0" presId="urn:microsoft.com/office/officeart/2005/8/layout/vList5"/>
    <dgm:cxn modelId="{F8952014-0456-4042-A86F-7264CAEEEA47}" type="presOf" srcId="{47434EF1-4A17-1648-ADCF-ED2E029DAC92}" destId="{FE8997B7-E645-094E-934E-56E20023D46F}" srcOrd="0" destOrd="1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AF0BCE7D-5279-2543-A885-83DB747D9933}" type="presOf" srcId="{467A66A0-6789-6D4D-890D-7317215777B7}" destId="{33E9F459-A3DB-6747-927E-122A5B3C3931}" srcOrd="0" destOrd="2" presId="urn:microsoft.com/office/officeart/2005/8/layout/vList5"/>
    <dgm:cxn modelId="{DC518C75-E32C-8549-BBC9-FCAB233E6BC4}" type="presOf" srcId="{E6C76949-29E3-2344-9718-640833BFC63D}" destId="{0CCE5DC4-E102-5D46-B832-C0265AD36961}" srcOrd="0" destOrd="0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4797EF07-1476-7343-9841-7BEB5B7943B0}" type="presOf" srcId="{C1928E47-A3C1-2346-AC8D-E75A8BB4EDFB}" destId="{FE8997B7-E645-094E-934E-56E20023D46F}" srcOrd="0" destOrd="0" presId="urn:microsoft.com/office/officeart/2005/8/layout/vList5"/>
    <dgm:cxn modelId="{030F6A55-925D-C944-A3B4-3AD3860A86C7}" type="presOf" srcId="{3CCCEC87-CD5B-F449-895E-4A651D050154}" destId="{F54DE357-C9D1-0D46-9E19-046D15BE4C2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21849F0D-6D54-E046-835E-DC4FEAF4ADE3}" type="presParOf" srcId="{F54DE357-C9D1-0D46-9E19-046D15BE4C25}" destId="{83474B8D-D5A0-C84D-A537-E9C7211FF6CB}" srcOrd="0" destOrd="0" presId="urn:microsoft.com/office/officeart/2005/8/layout/vList5"/>
    <dgm:cxn modelId="{1C98FCCB-A761-E44D-992E-96EFBDC57412}" type="presParOf" srcId="{83474B8D-D5A0-C84D-A537-E9C7211FF6CB}" destId="{0CCE5DC4-E102-5D46-B832-C0265AD36961}" srcOrd="0" destOrd="0" presId="urn:microsoft.com/office/officeart/2005/8/layout/vList5"/>
    <dgm:cxn modelId="{339D36D4-B00B-7A45-9D0C-8BCB26DAC74B}" type="presParOf" srcId="{83474B8D-D5A0-C84D-A537-E9C7211FF6CB}" destId="{33E9F459-A3DB-6747-927E-122A5B3C3931}" srcOrd="1" destOrd="0" presId="urn:microsoft.com/office/officeart/2005/8/layout/vList5"/>
    <dgm:cxn modelId="{46904CC1-A861-464A-B5DF-09815BA4F286}" type="presParOf" srcId="{F54DE357-C9D1-0D46-9E19-046D15BE4C25}" destId="{FD920378-F658-8340-A97C-D5CC1ACA738C}" srcOrd="1" destOrd="0" presId="urn:microsoft.com/office/officeart/2005/8/layout/vList5"/>
    <dgm:cxn modelId="{C1B0B3F0-1C38-0946-88F3-DC5BDB973AB1}" type="presParOf" srcId="{F54DE357-C9D1-0D46-9E19-046D15BE4C25}" destId="{C5332A93-25B3-D940-AD5D-6C07EB5DA101}" srcOrd="2" destOrd="0" presId="urn:microsoft.com/office/officeart/2005/8/layout/vList5"/>
    <dgm:cxn modelId="{B9FF4A64-AB07-FD4A-9EBF-3C7458B7BEC8}" type="presParOf" srcId="{C5332A93-25B3-D940-AD5D-6C07EB5DA101}" destId="{4BDD9007-847B-CE42-B319-4EC57CE83F12}" srcOrd="0" destOrd="0" presId="urn:microsoft.com/office/officeart/2005/8/layout/vList5"/>
    <dgm:cxn modelId="{2A2CDF59-FA14-9249-B7F2-86367C84E8CE}" type="presParOf" srcId="{C5332A93-25B3-D940-AD5D-6C07EB5DA101}" destId="{FE8997B7-E645-094E-934E-56E20023D46F}" srcOrd="1" destOrd="0" presId="urn:microsoft.com/office/officeart/2005/8/layout/vList5"/>
    <dgm:cxn modelId="{B8411D27-7E35-B147-8BBE-03B5FC510E5F}" type="presParOf" srcId="{F54DE357-C9D1-0D46-9E19-046D15BE4C25}" destId="{7D810C26-256C-394F-8689-4C78383BF348}" srcOrd="3" destOrd="0" presId="urn:microsoft.com/office/officeart/2005/8/layout/vList5"/>
    <dgm:cxn modelId="{68678E38-6085-1945-9707-B29959A0FEF8}" type="presParOf" srcId="{F54DE357-C9D1-0D46-9E19-046D15BE4C25}" destId="{066EDE6B-79BF-1F44-8F8F-9E549CB03760}" srcOrd="4" destOrd="0" presId="urn:microsoft.com/office/officeart/2005/8/layout/vList5"/>
    <dgm:cxn modelId="{3047FD58-2838-2749-908A-DDBD99582D42}" type="presParOf" srcId="{066EDE6B-79BF-1F44-8F8F-9E549CB03760}" destId="{0AB3E489-975E-554F-BE13-54DDB4D09884}" srcOrd="0" destOrd="0" presId="urn:microsoft.com/office/officeart/2005/8/layout/vList5"/>
    <dgm:cxn modelId="{DB81F6AB-7454-AA4B-8C2F-AACD7B7FE6C1}" type="presParOf" srcId="{066EDE6B-79BF-1F44-8F8F-9E549CB03760}" destId="{54FDDDC1-1CF7-CD46-8BFF-FA7356EEE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32675-3CD6-B04F-832D-F2308810A0C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92AD5-3C9F-2B42-B0CD-1081E030099C}">
      <dgm:prSet/>
      <dgm:spPr/>
      <dgm:t>
        <a:bodyPr/>
        <a:lstStyle/>
        <a:p>
          <a:pPr rtl="0"/>
          <a:r>
            <a:rPr lang="en-US" dirty="0" smtClean="0"/>
            <a:t>Apache Zookeeper</a:t>
          </a:r>
          <a:endParaRPr lang="en-US" dirty="0"/>
        </a:p>
      </dgm:t>
    </dgm:pt>
    <dgm:pt modelId="{4B128D26-3952-DD4C-AAFA-45CB3A6D9145}" type="parTrans" cxnId="{BF3990B2-4610-6A4E-8603-C79F93DE59C8}">
      <dgm:prSet/>
      <dgm:spPr/>
      <dgm:t>
        <a:bodyPr/>
        <a:lstStyle/>
        <a:p>
          <a:endParaRPr lang="en-US"/>
        </a:p>
      </dgm:t>
    </dgm:pt>
    <dgm:pt modelId="{482E6F55-C924-A34F-9862-F0629EE59F7A}" type="sibTrans" cxnId="{BF3990B2-4610-6A4E-8603-C79F93DE59C8}">
      <dgm:prSet/>
      <dgm:spPr/>
      <dgm:t>
        <a:bodyPr/>
        <a:lstStyle/>
        <a:p>
          <a:endParaRPr lang="en-US"/>
        </a:p>
      </dgm:t>
    </dgm:pt>
    <dgm:pt modelId="{D7018395-1AE1-8C4E-A88E-D2056A7266E0}">
      <dgm:prSet/>
      <dgm:spPr/>
      <dgm:t>
        <a:bodyPr/>
        <a:lstStyle/>
        <a:p>
          <a:pPr rtl="0"/>
          <a:r>
            <a:rPr lang="en-US" dirty="0" smtClean="0"/>
            <a:t>Some interesting design choices and assumptions</a:t>
          </a:r>
          <a:endParaRPr lang="en-US" dirty="0"/>
        </a:p>
      </dgm:t>
    </dgm:pt>
    <dgm:pt modelId="{A3ABCC69-B0DD-9242-BA60-1BDED5581A5E}" type="parTrans" cxnId="{E09E31AC-7DAC-424C-8621-F9D78EBAB682}">
      <dgm:prSet/>
      <dgm:spPr/>
      <dgm:t>
        <a:bodyPr/>
        <a:lstStyle/>
        <a:p>
          <a:endParaRPr lang="en-US"/>
        </a:p>
      </dgm:t>
    </dgm:pt>
    <dgm:pt modelId="{07AEEDE6-B5B4-0440-875D-A90422009CE9}" type="sibTrans" cxnId="{E09E31AC-7DAC-424C-8621-F9D78EBAB682}">
      <dgm:prSet/>
      <dgm:spPr/>
      <dgm:t>
        <a:bodyPr/>
        <a:lstStyle/>
        <a:p>
          <a:endParaRPr lang="en-US"/>
        </a:p>
      </dgm:t>
    </dgm:pt>
    <dgm:pt modelId="{2A189BF0-B969-6344-AD77-3E334CF9CFC8}">
      <dgm:prSet/>
      <dgm:spPr/>
      <dgm:t>
        <a:bodyPr/>
        <a:lstStyle/>
        <a:p>
          <a:pPr rtl="0"/>
          <a:r>
            <a:rPr lang="en-US" dirty="0" smtClean="0"/>
            <a:t>Illustrative Only</a:t>
          </a:r>
          <a:endParaRPr lang="en-US" dirty="0"/>
        </a:p>
      </dgm:t>
    </dgm:pt>
    <dgm:pt modelId="{675C892A-7E81-0A42-BFF9-96D892A47622}" type="parTrans" cxnId="{0279DC78-FA93-C248-9A6A-3CFF58C4E155}">
      <dgm:prSet/>
      <dgm:spPr/>
      <dgm:t>
        <a:bodyPr/>
        <a:lstStyle/>
        <a:p>
          <a:endParaRPr lang="en-US"/>
        </a:p>
      </dgm:t>
    </dgm:pt>
    <dgm:pt modelId="{C3B51F74-77E6-6342-8775-60FDC80563B1}" type="sibTrans" cxnId="{0279DC78-FA93-C248-9A6A-3CFF58C4E155}">
      <dgm:prSet/>
      <dgm:spPr/>
      <dgm:t>
        <a:bodyPr/>
        <a:lstStyle/>
        <a:p>
          <a:endParaRPr lang="en-US"/>
        </a:p>
      </dgm:t>
    </dgm:pt>
    <dgm:pt modelId="{F2BE9489-877B-CE4C-8D99-667AB1557738}">
      <dgm:prSet/>
      <dgm:spPr/>
      <dgm:t>
        <a:bodyPr/>
        <a:lstStyle/>
        <a:p>
          <a:pPr rtl="0"/>
          <a:r>
            <a:rPr lang="en-US" dirty="0" smtClean="0"/>
            <a:t>Lectures are not an endorsement</a:t>
          </a:r>
          <a:endParaRPr lang="en-US" dirty="0"/>
        </a:p>
      </dgm:t>
    </dgm:pt>
    <dgm:pt modelId="{A0D78B4A-D271-FC49-B17A-D89299709406}" type="parTrans" cxnId="{D1755C93-0937-0243-AFF8-1062D697A98B}">
      <dgm:prSet/>
      <dgm:spPr/>
      <dgm:t>
        <a:bodyPr/>
        <a:lstStyle/>
        <a:p>
          <a:endParaRPr lang="en-US"/>
        </a:p>
      </dgm:t>
    </dgm:pt>
    <dgm:pt modelId="{65017B90-D316-2742-B0DA-0CCFE3D6D53A}" type="sibTrans" cxnId="{D1755C93-0937-0243-AFF8-1062D697A98B}">
      <dgm:prSet/>
      <dgm:spPr/>
      <dgm:t>
        <a:bodyPr/>
        <a:lstStyle/>
        <a:p>
          <a:endParaRPr lang="en-US"/>
        </a:p>
      </dgm:t>
    </dgm:pt>
    <dgm:pt modelId="{44345995-EB0D-0F47-BE90-20E6B26309D4}">
      <dgm:prSet/>
      <dgm:spPr/>
      <dgm:t>
        <a:bodyPr/>
        <a:lstStyle/>
        <a:p>
          <a:pPr rtl="0"/>
          <a:r>
            <a:rPr lang="en-US" dirty="0" smtClean="0"/>
            <a:t>Many</a:t>
          </a:r>
          <a:r>
            <a:rPr lang="en-US" baseline="0" dirty="0" smtClean="0"/>
            <a:t> Others to Study</a:t>
          </a:r>
          <a:endParaRPr lang="en-US" dirty="0"/>
        </a:p>
      </dgm:t>
    </dgm:pt>
    <dgm:pt modelId="{77B9A40F-2C5C-7344-A6E0-7AC734B16A28}" type="parTrans" cxnId="{E75508C1-0B08-014A-A3B2-49259C0A7127}">
      <dgm:prSet/>
      <dgm:spPr/>
      <dgm:t>
        <a:bodyPr/>
        <a:lstStyle/>
        <a:p>
          <a:endParaRPr lang="en-US"/>
        </a:p>
      </dgm:t>
    </dgm:pt>
    <dgm:pt modelId="{4B03F75B-972D-5F48-9C3F-D7007346124C}" type="sibTrans" cxnId="{E75508C1-0B08-014A-A3B2-49259C0A7127}">
      <dgm:prSet/>
      <dgm:spPr/>
      <dgm:t>
        <a:bodyPr/>
        <a:lstStyle/>
        <a:p>
          <a:endParaRPr lang="en-US"/>
        </a:p>
      </dgm:t>
    </dgm:pt>
    <dgm:pt modelId="{398E7746-A388-524E-B4BA-041000576ACA}">
      <dgm:prSet/>
      <dgm:spPr/>
      <dgm:t>
        <a:bodyPr/>
        <a:lstStyle/>
        <a:p>
          <a:pPr rtl="0"/>
          <a:r>
            <a:rPr lang="en-US" smtClean="0"/>
            <a:t>Apache Storm, Kafka, Spark, Hadoop, etc</a:t>
          </a:r>
          <a:endParaRPr lang="en-US"/>
        </a:p>
      </dgm:t>
    </dgm:pt>
    <dgm:pt modelId="{10984489-9F6B-404D-AEF3-C33C203F4C26}" type="parTrans" cxnId="{5D876735-8A55-1B4C-A934-5B5E4A05634C}">
      <dgm:prSet/>
      <dgm:spPr/>
      <dgm:t>
        <a:bodyPr/>
        <a:lstStyle/>
        <a:p>
          <a:endParaRPr lang="en-US"/>
        </a:p>
      </dgm:t>
    </dgm:pt>
    <dgm:pt modelId="{CA4ED5F5-8606-B24F-A1DE-58431907E5B4}" type="sibTrans" cxnId="{5D876735-8A55-1B4C-A934-5B5E4A05634C}">
      <dgm:prSet/>
      <dgm:spPr/>
      <dgm:t>
        <a:bodyPr/>
        <a:lstStyle/>
        <a:p>
          <a:endParaRPr lang="en-US"/>
        </a:p>
      </dgm:t>
    </dgm:pt>
    <dgm:pt modelId="{261CCAA7-5F30-8044-A5A0-1B0A1B432483}">
      <dgm:prSet/>
      <dgm:spPr/>
      <dgm:t>
        <a:bodyPr/>
        <a:lstStyle/>
        <a:p>
          <a:pPr rtl="0"/>
          <a:r>
            <a:rPr lang="en-US" dirty="0" smtClean="0"/>
            <a:t>Interesting Times</a:t>
          </a:r>
          <a:endParaRPr lang="en-US" dirty="0"/>
        </a:p>
      </dgm:t>
    </dgm:pt>
    <dgm:pt modelId="{DE203573-D033-524C-964B-4CEC1397E814}" type="parTrans" cxnId="{2BE4EC88-51B8-F645-8546-FE999E9FD4BE}">
      <dgm:prSet/>
      <dgm:spPr/>
      <dgm:t>
        <a:bodyPr/>
        <a:lstStyle/>
        <a:p>
          <a:endParaRPr lang="en-US"/>
        </a:p>
      </dgm:t>
    </dgm:pt>
    <dgm:pt modelId="{7809C3ED-E81C-7F4C-A534-0ABF3F5EC0B3}" type="sibTrans" cxnId="{2BE4EC88-51B8-F645-8546-FE999E9FD4BE}">
      <dgm:prSet/>
      <dgm:spPr/>
      <dgm:t>
        <a:bodyPr/>
        <a:lstStyle/>
        <a:p>
          <a:endParaRPr lang="en-US"/>
        </a:p>
      </dgm:t>
    </dgm:pt>
    <dgm:pt modelId="{8E7FA0FB-0BBF-CC41-A9D6-1867B4EC6110}">
      <dgm:prSet/>
      <dgm:spPr/>
      <dgm:t>
        <a:bodyPr/>
        <a:lstStyle/>
        <a:p>
          <a:pPr rtl="0"/>
          <a:r>
            <a:rPr lang="en-US" smtClean="0"/>
            <a:t>Open source software that is small enough to understand and experiment with</a:t>
          </a:r>
          <a:endParaRPr lang="en-US"/>
        </a:p>
      </dgm:t>
    </dgm:pt>
    <dgm:pt modelId="{41DAE459-AFD2-0146-BE2E-28AC2877DD2D}" type="parTrans" cxnId="{6DD8435B-854B-FF41-A0E5-2E235D97D456}">
      <dgm:prSet/>
      <dgm:spPr/>
      <dgm:t>
        <a:bodyPr/>
        <a:lstStyle/>
        <a:p>
          <a:endParaRPr lang="en-US"/>
        </a:p>
      </dgm:t>
    </dgm:pt>
    <dgm:pt modelId="{9BAB953A-FC1E-5543-8890-56EE02EFED4C}" type="sibTrans" cxnId="{6DD8435B-854B-FF41-A0E5-2E235D97D456}">
      <dgm:prSet/>
      <dgm:spPr/>
      <dgm:t>
        <a:bodyPr/>
        <a:lstStyle/>
        <a:p>
          <a:endParaRPr lang="en-US"/>
        </a:p>
      </dgm:t>
    </dgm:pt>
    <dgm:pt modelId="{4F1847B4-9F6C-7B48-AD42-5223DC645BBC}">
      <dgm:prSet/>
      <dgm:spPr/>
      <dgm:t>
        <a:bodyPr/>
        <a:lstStyle/>
        <a:p>
          <a:pPr rtl="0"/>
          <a:r>
            <a:rPr lang="en-US" dirty="0" smtClean="0"/>
            <a:t>But </a:t>
          </a:r>
          <a:r>
            <a:rPr lang="en-US" dirty="0" smtClean="0"/>
            <a:t>cloud-native, scalable</a:t>
          </a:r>
          <a:r>
            <a:rPr lang="en-US" dirty="0" smtClean="0"/>
            <a:t>, used to run many companies</a:t>
          </a:r>
          <a:endParaRPr lang="en-US" dirty="0"/>
        </a:p>
      </dgm:t>
    </dgm:pt>
    <dgm:pt modelId="{F5C10144-8E1D-D94C-9BB3-198CBC30CDEF}" type="parTrans" cxnId="{538EE7D5-A157-144C-9AE4-3EB80A5723B3}">
      <dgm:prSet/>
      <dgm:spPr/>
      <dgm:t>
        <a:bodyPr/>
        <a:lstStyle/>
        <a:p>
          <a:endParaRPr lang="en-US"/>
        </a:p>
      </dgm:t>
    </dgm:pt>
    <dgm:pt modelId="{5EFB5593-BE40-514C-8472-5EA40EDE7443}" type="sibTrans" cxnId="{538EE7D5-A157-144C-9AE4-3EB80A5723B3}">
      <dgm:prSet/>
      <dgm:spPr/>
      <dgm:t>
        <a:bodyPr/>
        <a:lstStyle/>
        <a:p>
          <a:endParaRPr lang="en-US"/>
        </a:p>
      </dgm:t>
    </dgm:pt>
    <dgm:pt modelId="{79E4537D-060F-A34F-B5A3-787A890D48DC}">
      <dgm:prSet/>
      <dgm:spPr/>
      <dgm:t>
        <a:bodyPr/>
        <a:lstStyle/>
        <a:p>
          <a:pPr rtl="0"/>
          <a:r>
            <a:rPr lang="en-US" dirty="0" smtClean="0"/>
            <a:t>Illustrates several distributed systems concepts</a:t>
          </a:r>
          <a:endParaRPr lang="en-US" dirty="0"/>
        </a:p>
      </dgm:t>
    </dgm:pt>
    <dgm:pt modelId="{18D66361-8655-F149-89AA-5BD7442E0659}" type="parTrans" cxnId="{9A57C6C3-F07E-B14B-B042-59C289FE1975}">
      <dgm:prSet/>
      <dgm:spPr/>
      <dgm:t>
        <a:bodyPr/>
        <a:lstStyle/>
        <a:p>
          <a:endParaRPr lang="en-US"/>
        </a:p>
      </dgm:t>
    </dgm:pt>
    <dgm:pt modelId="{F71C85A6-69CC-DF4E-A02A-2CC7E4FE51F4}" type="sibTrans" cxnId="{9A57C6C3-F07E-B14B-B042-59C289FE1975}">
      <dgm:prSet/>
      <dgm:spPr/>
      <dgm:t>
        <a:bodyPr/>
        <a:lstStyle/>
        <a:p>
          <a:endParaRPr lang="en-US"/>
        </a:p>
      </dgm:t>
    </dgm:pt>
    <dgm:pt modelId="{085F0346-82CF-1441-BFAB-1D8798882B7F}" type="pres">
      <dgm:prSet presAssocID="{87D32675-3CD6-B04F-832D-F2308810A0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1A901-C781-1342-991D-97F32AEDA748}" type="pres">
      <dgm:prSet presAssocID="{FDD92AD5-3C9F-2B42-B0CD-1081E030099C}" presName="linNode" presStyleCnt="0"/>
      <dgm:spPr/>
    </dgm:pt>
    <dgm:pt modelId="{33EAAFFA-645D-114B-944F-3CE02BF43358}" type="pres">
      <dgm:prSet presAssocID="{FDD92AD5-3C9F-2B42-B0CD-1081E030099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63A00-6477-1047-8831-DA8F1064B3B3}" type="pres">
      <dgm:prSet presAssocID="{FDD92AD5-3C9F-2B42-B0CD-1081E030099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6F098-E166-144A-B99F-6701108F2553}" type="pres">
      <dgm:prSet presAssocID="{482E6F55-C924-A34F-9862-F0629EE59F7A}" presName="sp" presStyleCnt="0"/>
      <dgm:spPr/>
    </dgm:pt>
    <dgm:pt modelId="{A0300A56-682A-0542-B84D-C29E145B958E}" type="pres">
      <dgm:prSet presAssocID="{2A189BF0-B969-6344-AD77-3E334CF9CFC8}" presName="linNode" presStyleCnt="0"/>
      <dgm:spPr/>
    </dgm:pt>
    <dgm:pt modelId="{83EA10E4-A6AF-D848-8BB5-9DF057147032}" type="pres">
      <dgm:prSet presAssocID="{2A189BF0-B969-6344-AD77-3E334CF9CF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9758-F2A5-9044-9D7E-AF4440E0F340}" type="pres">
      <dgm:prSet presAssocID="{2A189BF0-B969-6344-AD77-3E334CF9CF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4FD1B-2480-F24F-8D7C-AED235E71110}" type="pres">
      <dgm:prSet presAssocID="{C3B51F74-77E6-6342-8775-60FDC80563B1}" presName="sp" presStyleCnt="0"/>
      <dgm:spPr/>
    </dgm:pt>
    <dgm:pt modelId="{E5126ED5-9A33-DA47-83FB-57748CF07DBA}" type="pres">
      <dgm:prSet presAssocID="{44345995-EB0D-0F47-BE90-20E6B26309D4}" presName="linNode" presStyleCnt="0"/>
      <dgm:spPr/>
    </dgm:pt>
    <dgm:pt modelId="{725E3FE7-E8E8-4041-A22E-78E2B07F1307}" type="pres">
      <dgm:prSet presAssocID="{44345995-EB0D-0F47-BE90-20E6B26309D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E2DD0-6D3D-7B43-9F3A-DDCA059DB14E}" type="pres">
      <dgm:prSet presAssocID="{44345995-EB0D-0F47-BE90-20E6B26309D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765D-633C-A940-824D-BFD38CF424CD}" type="pres">
      <dgm:prSet presAssocID="{4B03F75B-972D-5F48-9C3F-D7007346124C}" presName="sp" presStyleCnt="0"/>
      <dgm:spPr/>
    </dgm:pt>
    <dgm:pt modelId="{BFF61028-FCAD-9D43-BFD0-9E391BA04840}" type="pres">
      <dgm:prSet presAssocID="{261CCAA7-5F30-8044-A5A0-1B0A1B432483}" presName="linNode" presStyleCnt="0"/>
      <dgm:spPr/>
    </dgm:pt>
    <dgm:pt modelId="{8EEC5760-B2F1-2C48-8E38-C0D368CA1258}" type="pres">
      <dgm:prSet presAssocID="{261CCAA7-5F30-8044-A5A0-1B0A1B43248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5985-5206-8749-87CC-469A2DB3289B}" type="pres">
      <dgm:prSet presAssocID="{261CCAA7-5F30-8044-A5A0-1B0A1B43248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508C1-0B08-014A-A3B2-49259C0A7127}" srcId="{87D32675-3CD6-B04F-832D-F2308810A0C3}" destId="{44345995-EB0D-0F47-BE90-20E6B26309D4}" srcOrd="2" destOrd="0" parTransId="{77B9A40F-2C5C-7344-A6E0-7AC734B16A28}" sibTransId="{4B03F75B-972D-5F48-9C3F-D7007346124C}"/>
    <dgm:cxn modelId="{D1755C93-0937-0243-AFF8-1062D697A98B}" srcId="{2A189BF0-B969-6344-AD77-3E334CF9CFC8}" destId="{F2BE9489-877B-CE4C-8D99-667AB1557738}" srcOrd="0" destOrd="0" parTransId="{A0D78B4A-D271-FC49-B17A-D89299709406}" sibTransId="{65017B90-D316-2742-B0DA-0CCFE3D6D53A}"/>
    <dgm:cxn modelId="{E346305A-D033-B24F-A1D4-F233F21C7A96}" type="presOf" srcId="{44345995-EB0D-0F47-BE90-20E6B26309D4}" destId="{725E3FE7-E8E8-4041-A22E-78E2B07F1307}" srcOrd="0" destOrd="0" presId="urn:microsoft.com/office/officeart/2005/8/layout/vList5"/>
    <dgm:cxn modelId="{BF3990B2-4610-6A4E-8603-C79F93DE59C8}" srcId="{87D32675-3CD6-B04F-832D-F2308810A0C3}" destId="{FDD92AD5-3C9F-2B42-B0CD-1081E030099C}" srcOrd="0" destOrd="0" parTransId="{4B128D26-3952-DD4C-AAFA-45CB3A6D9145}" sibTransId="{482E6F55-C924-A34F-9862-F0629EE59F7A}"/>
    <dgm:cxn modelId="{55842ACC-5477-744C-811A-A0A89C784272}" type="presOf" srcId="{79E4537D-060F-A34F-B5A3-787A890D48DC}" destId="{F3C63A00-6477-1047-8831-DA8F1064B3B3}" srcOrd="0" destOrd="0" presId="urn:microsoft.com/office/officeart/2005/8/layout/vList5"/>
    <dgm:cxn modelId="{10E68834-BE9C-7B4D-A0D3-B851784D50B8}" type="presOf" srcId="{FDD92AD5-3C9F-2B42-B0CD-1081E030099C}" destId="{33EAAFFA-645D-114B-944F-3CE02BF43358}" srcOrd="0" destOrd="0" presId="urn:microsoft.com/office/officeart/2005/8/layout/vList5"/>
    <dgm:cxn modelId="{D59CF7FF-A13F-554E-8881-69BD2D4C8B26}" type="presOf" srcId="{D7018395-1AE1-8C4E-A88E-D2056A7266E0}" destId="{F3C63A00-6477-1047-8831-DA8F1064B3B3}" srcOrd="0" destOrd="1" presId="urn:microsoft.com/office/officeart/2005/8/layout/vList5"/>
    <dgm:cxn modelId="{AC1B236B-60A8-564A-A784-E44E5602795E}" type="presOf" srcId="{87D32675-3CD6-B04F-832D-F2308810A0C3}" destId="{085F0346-82CF-1441-BFAB-1D8798882B7F}" srcOrd="0" destOrd="0" presId="urn:microsoft.com/office/officeart/2005/8/layout/vList5"/>
    <dgm:cxn modelId="{2BE4EC88-51B8-F645-8546-FE999E9FD4BE}" srcId="{87D32675-3CD6-B04F-832D-F2308810A0C3}" destId="{261CCAA7-5F30-8044-A5A0-1B0A1B432483}" srcOrd="3" destOrd="0" parTransId="{DE203573-D033-524C-964B-4CEC1397E814}" sibTransId="{7809C3ED-E81C-7F4C-A534-0ABF3F5EC0B3}"/>
    <dgm:cxn modelId="{0279DC78-FA93-C248-9A6A-3CFF58C4E155}" srcId="{87D32675-3CD6-B04F-832D-F2308810A0C3}" destId="{2A189BF0-B969-6344-AD77-3E334CF9CFC8}" srcOrd="1" destOrd="0" parTransId="{675C892A-7E81-0A42-BFF9-96D892A47622}" sibTransId="{C3B51F74-77E6-6342-8775-60FDC80563B1}"/>
    <dgm:cxn modelId="{21F71011-D4A8-E042-9D1B-8171507128AD}" type="presOf" srcId="{2A189BF0-B969-6344-AD77-3E334CF9CFC8}" destId="{83EA10E4-A6AF-D848-8BB5-9DF057147032}" srcOrd="0" destOrd="0" presId="urn:microsoft.com/office/officeart/2005/8/layout/vList5"/>
    <dgm:cxn modelId="{5F7703B6-9F61-F742-9EBE-4382A9D5669B}" type="presOf" srcId="{4F1847B4-9F6C-7B48-AD42-5223DC645BBC}" destId="{1FB85985-5206-8749-87CC-469A2DB3289B}" srcOrd="0" destOrd="1" presId="urn:microsoft.com/office/officeart/2005/8/layout/vList5"/>
    <dgm:cxn modelId="{B95DD83E-64DB-3A46-8782-6FC52200DE09}" type="presOf" srcId="{261CCAA7-5F30-8044-A5A0-1B0A1B432483}" destId="{8EEC5760-B2F1-2C48-8E38-C0D368CA1258}" srcOrd="0" destOrd="0" presId="urn:microsoft.com/office/officeart/2005/8/layout/vList5"/>
    <dgm:cxn modelId="{CFC40506-EB37-C94E-822E-900BC0C422FA}" type="presOf" srcId="{F2BE9489-877B-CE4C-8D99-667AB1557738}" destId="{54169758-F2A5-9044-9D7E-AF4440E0F340}" srcOrd="0" destOrd="0" presId="urn:microsoft.com/office/officeart/2005/8/layout/vList5"/>
    <dgm:cxn modelId="{E5A5AB26-ABE8-944B-80DA-95D3EE068747}" type="presOf" srcId="{8E7FA0FB-0BBF-CC41-A9D6-1867B4EC6110}" destId="{1FB85985-5206-8749-87CC-469A2DB3289B}" srcOrd="0" destOrd="0" presId="urn:microsoft.com/office/officeart/2005/8/layout/vList5"/>
    <dgm:cxn modelId="{5D876735-8A55-1B4C-A934-5B5E4A05634C}" srcId="{44345995-EB0D-0F47-BE90-20E6B26309D4}" destId="{398E7746-A388-524E-B4BA-041000576ACA}" srcOrd="0" destOrd="0" parTransId="{10984489-9F6B-404D-AEF3-C33C203F4C26}" sibTransId="{CA4ED5F5-8606-B24F-A1DE-58431907E5B4}"/>
    <dgm:cxn modelId="{E09E31AC-7DAC-424C-8621-F9D78EBAB682}" srcId="{FDD92AD5-3C9F-2B42-B0CD-1081E030099C}" destId="{D7018395-1AE1-8C4E-A88E-D2056A7266E0}" srcOrd="1" destOrd="0" parTransId="{A3ABCC69-B0DD-9242-BA60-1BDED5581A5E}" sibTransId="{07AEEDE6-B5B4-0440-875D-A90422009CE9}"/>
    <dgm:cxn modelId="{9A57C6C3-F07E-B14B-B042-59C289FE1975}" srcId="{FDD92AD5-3C9F-2B42-B0CD-1081E030099C}" destId="{79E4537D-060F-A34F-B5A3-787A890D48DC}" srcOrd="0" destOrd="0" parTransId="{18D66361-8655-F149-89AA-5BD7442E0659}" sibTransId="{F71C85A6-69CC-DF4E-A02A-2CC7E4FE51F4}"/>
    <dgm:cxn modelId="{6DD8435B-854B-FF41-A0E5-2E235D97D456}" srcId="{261CCAA7-5F30-8044-A5A0-1B0A1B432483}" destId="{8E7FA0FB-0BBF-CC41-A9D6-1867B4EC6110}" srcOrd="0" destOrd="0" parTransId="{41DAE459-AFD2-0146-BE2E-28AC2877DD2D}" sibTransId="{9BAB953A-FC1E-5543-8890-56EE02EFED4C}"/>
    <dgm:cxn modelId="{68D795B5-5E28-B944-A1C1-EABD8CD6752C}" type="presOf" srcId="{398E7746-A388-524E-B4BA-041000576ACA}" destId="{338E2DD0-6D3D-7B43-9F3A-DDCA059DB14E}" srcOrd="0" destOrd="0" presId="urn:microsoft.com/office/officeart/2005/8/layout/vList5"/>
    <dgm:cxn modelId="{538EE7D5-A157-144C-9AE4-3EB80A5723B3}" srcId="{261CCAA7-5F30-8044-A5A0-1B0A1B432483}" destId="{4F1847B4-9F6C-7B48-AD42-5223DC645BBC}" srcOrd="1" destOrd="0" parTransId="{F5C10144-8E1D-D94C-9BB3-198CBC30CDEF}" sibTransId="{5EFB5593-BE40-514C-8472-5EA40EDE7443}"/>
    <dgm:cxn modelId="{EE2A10C2-54EF-2C49-90A2-1F917B3FD544}" type="presParOf" srcId="{085F0346-82CF-1441-BFAB-1D8798882B7F}" destId="{2F51A901-C781-1342-991D-97F32AEDA748}" srcOrd="0" destOrd="0" presId="urn:microsoft.com/office/officeart/2005/8/layout/vList5"/>
    <dgm:cxn modelId="{B5197ED6-1DD4-FF44-B5FD-BB60EFDD1D7F}" type="presParOf" srcId="{2F51A901-C781-1342-991D-97F32AEDA748}" destId="{33EAAFFA-645D-114B-944F-3CE02BF43358}" srcOrd="0" destOrd="0" presId="urn:microsoft.com/office/officeart/2005/8/layout/vList5"/>
    <dgm:cxn modelId="{127ACB66-2F5A-DF41-A62D-BA7071376705}" type="presParOf" srcId="{2F51A901-C781-1342-991D-97F32AEDA748}" destId="{F3C63A00-6477-1047-8831-DA8F1064B3B3}" srcOrd="1" destOrd="0" presId="urn:microsoft.com/office/officeart/2005/8/layout/vList5"/>
    <dgm:cxn modelId="{73CBD7C5-0CE0-ED4E-943C-69C9CDF27051}" type="presParOf" srcId="{085F0346-82CF-1441-BFAB-1D8798882B7F}" destId="{81E6F098-E166-144A-B99F-6701108F2553}" srcOrd="1" destOrd="0" presId="urn:microsoft.com/office/officeart/2005/8/layout/vList5"/>
    <dgm:cxn modelId="{DB337E37-10E3-4148-9200-327EA8384B84}" type="presParOf" srcId="{085F0346-82CF-1441-BFAB-1D8798882B7F}" destId="{A0300A56-682A-0542-B84D-C29E145B958E}" srcOrd="2" destOrd="0" presId="urn:microsoft.com/office/officeart/2005/8/layout/vList5"/>
    <dgm:cxn modelId="{70FF5BD1-A0E5-2543-A8CA-D3EF7DF0BAF4}" type="presParOf" srcId="{A0300A56-682A-0542-B84D-C29E145B958E}" destId="{83EA10E4-A6AF-D848-8BB5-9DF057147032}" srcOrd="0" destOrd="0" presId="urn:microsoft.com/office/officeart/2005/8/layout/vList5"/>
    <dgm:cxn modelId="{10EA0A99-D63C-0C43-AFD0-866C9A235E1B}" type="presParOf" srcId="{A0300A56-682A-0542-B84D-C29E145B958E}" destId="{54169758-F2A5-9044-9D7E-AF4440E0F340}" srcOrd="1" destOrd="0" presId="urn:microsoft.com/office/officeart/2005/8/layout/vList5"/>
    <dgm:cxn modelId="{A4299D5F-9480-FF4F-A821-CB94F673E72B}" type="presParOf" srcId="{085F0346-82CF-1441-BFAB-1D8798882B7F}" destId="{A544FD1B-2480-F24F-8D7C-AED235E71110}" srcOrd="3" destOrd="0" presId="urn:microsoft.com/office/officeart/2005/8/layout/vList5"/>
    <dgm:cxn modelId="{50C0316F-FF62-F64E-82F7-896BB6205688}" type="presParOf" srcId="{085F0346-82CF-1441-BFAB-1D8798882B7F}" destId="{E5126ED5-9A33-DA47-83FB-57748CF07DBA}" srcOrd="4" destOrd="0" presId="urn:microsoft.com/office/officeart/2005/8/layout/vList5"/>
    <dgm:cxn modelId="{6A5F2D74-3934-8E49-9A06-75E2BBAD1968}" type="presParOf" srcId="{E5126ED5-9A33-DA47-83FB-57748CF07DBA}" destId="{725E3FE7-E8E8-4041-A22E-78E2B07F1307}" srcOrd="0" destOrd="0" presId="urn:microsoft.com/office/officeart/2005/8/layout/vList5"/>
    <dgm:cxn modelId="{6EB4244F-2E0F-4F4D-B81B-29F0CD30A8FB}" type="presParOf" srcId="{E5126ED5-9A33-DA47-83FB-57748CF07DBA}" destId="{338E2DD0-6D3D-7B43-9F3A-DDCA059DB14E}" srcOrd="1" destOrd="0" presId="urn:microsoft.com/office/officeart/2005/8/layout/vList5"/>
    <dgm:cxn modelId="{7A479F5C-B1BC-D447-9F5D-BACFE88D786B}" type="presParOf" srcId="{085F0346-82CF-1441-BFAB-1D8798882B7F}" destId="{10E8765D-633C-A940-824D-BFD38CF424CD}" srcOrd="5" destOrd="0" presId="urn:microsoft.com/office/officeart/2005/8/layout/vList5"/>
    <dgm:cxn modelId="{CC6CB3AD-6600-8D4D-8BD0-84C00A7A46CE}" type="presParOf" srcId="{085F0346-82CF-1441-BFAB-1D8798882B7F}" destId="{BFF61028-FCAD-9D43-BFD0-9E391BA04840}" srcOrd="6" destOrd="0" presId="urn:microsoft.com/office/officeart/2005/8/layout/vList5"/>
    <dgm:cxn modelId="{E77A9B5A-735A-B04C-99B1-453630B06733}" type="presParOf" srcId="{BFF61028-FCAD-9D43-BFD0-9E391BA04840}" destId="{8EEC5760-B2F1-2C48-8E38-C0D368CA1258}" srcOrd="0" destOrd="0" presId="urn:microsoft.com/office/officeart/2005/8/layout/vList5"/>
    <dgm:cxn modelId="{2A147771-99C1-7F4A-93C7-4EAC7F09164D}" type="presParOf" srcId="{BFF61028-FCAD-9D43-BFD0-9E391BA04840}" destId="{1FB85985-5206-8749-87CC-469A2DB328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dirty="0" smtClean="0"/>
            <a:t>Deleted when session expires</a:t>
          </a:r>
          <a:endParaRPr lang="en-US" dirty="0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959D5-481E-4F42-A3CB-E3AE5F69EF8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D9C86-A7CC-734E-A294-6D32E0D879A9}">
      <dgm:prSet/>
      <dgm:spPr/>
      <dgm:t>
        <a:bodyPr/>
        <a:lstStyle/>
        <a:p>
          <a:pPr rtl="0"/>
          <a:r>
            <a:rPr lang="en-US" dirty="0" smtClean="0"/>
            <a:t>Distributed Systems</a:t>
          </a:r>
          <a:endParaRPr lang="en-US" dirty="0"/>
        </a:p>
      </dgm:t>
    </dgm:pt>
    <dgm:pt modelId="{95C505C9-9182-774A-92E9-EC59BA918FBD}" type="parTrans" cxnId="{4FA875CC-FC1D-C743-9C9D-C9702FD8476A}">
      <dgm:prSet/>
      <dgm:spPr/>
      <dgm:t>
        <a:bodyPr/>
        <a:lstStyle/>
        <a:p>
          <a:endParaRPr lang="en-US"/>
        </a:p>
      </dgm:t>
    </dgm:pt>
    <dgm:pt modelId="{E9EA5C80-D07B-F745-AD81-00FEAFFA6143}" type="sibTrans" cxnId="{4FA875CC-FC1D-C743-9C9D-C9702FD8476A}">
      <dgm:prSet/>
      <dgm:spPr/>
      <dgm:t>
        <a:bodyPr/>
        <a:lstStyle/>
        <a:p>
          <a:endParaRPr lang="en-US"/>
        </a:p>
      </dgm:t>
    </dgm:pt>
    <dgm:pt modelId="{1AE87656-056E-4B4C-8F01-939D76E450D0}">
      <dgm:prSet/>
      <dgm:spPr/>
      <dgm:t>
        <a:bodyPr/>
        <a:lstStyle/>
        <a:p>
          <a:pPr rtl="0"/>
          <a:r>
            <a:rPr lang="en-US" dirty="0" smtClean="0"/>
            <a:t>Distributed Computing</a:t>
          </a:r>
          <a:endParaRPr lang="en-US" dirty="0"/>
        </a:p>
      </dgm:t>
    </dgm:pt>
    <dgm:pt modelId="{9F5E597E-EAF3-1B43-A289-0203ABC282EA}" type="parTrans" cxnId="{D78B340C-1DA6-4540-A81D-1EDCE0D6AA0E}">
      <dgm:prSet/>
      <dgm:spPr/>
      <dgm:t>
        <a:bodyPr/>
        <a:lstStyle/>
        <a:p>
          <a:endParaRPr lang="en-US"/>
        </a:p>
      </dgm:t>
    </dgm:pt>
    <dgm:pt modelId="{07D50153-25F5-6A4A-B50E-48AED276DCC6}" type="sibTrans" cxnId="{D78B340C-1DA6-4540-A81D-1EDCE0D6AA0E}">
      <dgm:prSet/>
      <dgm:spPr/>
      <dgm:t>
        <a:bodyPr/>
        <a:lstStyle/>
        <a:p>
          <a:endParaRPr lang="en-US"/>
        </a:p>
      </dgm:t>
    </dgm:pt>
    <dgm:pt modelId="{F21153DF-A425-FB49-B0BB-D5C834C85280}">
      <dgm:prSet custT="1"/>
      <dgm:spPr/>
      <dgm:t>
        <a:bodyPr/>
        <a:lstStyle/>
        <a:p>
          <a:pPr rtl="0"/>
          <a:r>
            <a:rPr lang="en-US" sz="1600" dirty="0" smtClean="0"/>
            <a:t>Examples: </a:t>
          </a:r>
          <a:r>
            <a:rPr lang="en-US" sz="1600" dirty="0" err="1" smtClean="0"/>
            <a:t>HTCondor</a:t>
          </a:r>
          <a:r>
            <a:rPr lang="en-US" sz="1600" dirty="0" smtClean="0"/>
            <a:t>, Apache Hadoop, Apache Spark, MPI, </a:t>
          </a:r>
          <a:r>
            <a:rPr lang="en-US" sz="1600" dirty="0" err="1" smtClean="0"/>
            <a:t>etc</a:t>
          </a:r>
          <a:endParaRPr lang="en-US" sz="1600" dirty="0"/>
        </a:p>
      </dgm:t>
    </dgm:pt>
    <dgm:pt modelId="{B4D6B59C-C195-B84A-8608-B00F9E40CE79}" type="parTrans" cxnId="{928B0227-E883-8644-B25C-489133FEE9FE}">
      <dgm:prSet/>
      <dgm:spPr/>
      <dgm:t>
        <a:bodyPr/>
        <a:lstStyle/>
        <a:p>
          <a:endParaRPr lang="en-US"/>
        </a:p>
      </dgm:t>
    </dgm:pt>
    <dgm:pt modelId="{5247890C-2C81-884E-B606-CFA3C466333F}" type="sibTrans" cxnId="{928B0227-E883-8644-B25C-489133FEE9FE}">
      <dgm:prSet/>
      <dgm:spPr/>
      <dgm:t>
        <a:bodyPr/>
        <a:lstStyle/>
        <a:p>
          <a:endParaRPr lang="en-US"/>
        </a:p>
      </dgm:t>
    </dgm:pt>
    <dgm:pt modelId="{01649BBE-B960-FE40-8C93-E2E1D93693A8}">
      <dgm:prSet/>
      <dgm:spPr/>
      <dgm:t>
        <a:bodyPr/>
        <a:lstStyle/>
        <a:p>
          <a:pPr rtl="0"/>
          <a:r>
            <a:rPr lang="en-US" dirty="0" smtClean="0"/>
            <a:t>Parallel Computing</a:t>
          </a:r>
          <a:endParaRPr lang="en-US" dirty="0"/>
        </a:p>
      </dgm:t>
    </dgm:pt>
    <dgm:pt modelId="{AF95CD98-AA22-B949-987E-55FF1485AA49}" type="parTrans" cxnId="{CBFC2018-118A-044A-8E06-085C9D33D985}">
      <dgm:prSet/>
      <dgm:spPr/>
      <dgm:t>
        <a:bodyPr/>
        <a:lstStyle/>
        <a:p>
          <a:endParaRPr lang="en-US"/>
        </a:p>
      </dgm:t>
    </dgm:pt>
    <dgm:pt modelId="{4A806504-8644-AF44-A659-18A137665ED0}" type="sibTrans" cxnId="{CBFC2018-118A-044A-8E06-085C9D33D985}">
      <dgm:prSet/>
      <dgm:spPr/>
      <dgm:t>
        <a:bodyPr/>
        <a:lstStyle/>
        <a:p>
          <a:endParaRPr lang="en-US"/>
        </a:p>
      </dgm:t>
    </dgm:pt>
    <dgm:pt modelId="{34E6ED89-3547-E44B-B3E2-5A77926BAE24}">
      <dgm:prSet custT="1"/>
      <dgm:spPr/>
      <dgm:t>
        <a:bodyPr/>
        <a:lstStyle/>
        <a:p>
          <a:pPr rtl="0"/>
          <a:r>
            <a:rPr lang="en-US" sz="1600" dirty="0" smtClean="0"/>
            <a:t>Typically on a specialized resource (Big Red II, Blue Waters, </a:t>
          </a:r>
          <a:r>
            <a:rPr lang="en-US" sz="1600" dirty="0" err="1" smtClean="0"/>
            <a:t>etc</a:t>
          </a:r>
          <a:r>
            <a:rPr lang="en-US" sz="1600" dirty="0" smtClean="0"/>
            <a:t>)</a:t>
          </a:r>
          <a:endParaRPr lang="en-US" sz="1600" dirty="0"/>
        </a:p>
      </dgm:t>
    </dgm:pt>
    <dgm:pt modelId="{356B13EE-F475-E84A-8C41-E0D82C1F1D77}" type="parTrans" cxnId="{509320B1-C2B5-C74F-BD98-56262CA42ED5}">
      <dgm:prSet/>
      <dgm:spPr/>
      <dgm:t>
        <a:bodyPr/>
        <a:lstStyle/>
        <a:p>
          <a:endParaRPr lang="en-US"/>
        </a:p>
      </dgm:t>
    </dgm:pt>
    <dgm:pt modelId="{C4B684AB-E4A5-9442-8470-EB845B036752}" type="sibTrans" cxnId="{509320B1-C2B5-C74F-BD98-56262CA42ED5}">
      <dgm:prSet/>
      <dgm:spPr/>
      <dgm:t>
        <a:bodyPr/>
        <a:lstStyle/>
        <a:p>
          <a:endParaRPr lang="en-US"/>
        </a:p>
      </dgm:t>
    </dgm:pt>
    <dgm:pt modelId="{FE16E487-2B34-6A41-88B0-0C0F5B8D2594}">
      <dgm:prSet custT="1"/>
      <dgm:spPr/>
      <dgm:t>
        <a:bodyPr/>
        <a:lstStyle/>
        <a:p>
          <a:pPr rtl="0"/>
          <a:r>
            <a:rPr lang="en-US" sz="1600" dirty="0" smtClean="0"/>
            <a:t>Can assume tighter coupling</a:t>
          </a:r>
          <a:endParaRPr lang="en-US" sz="1600" dirty="0"/>
        </a:p>
      </dgm:t>
    </dgm:pt>
    <dgm:pt modelId="{B3961CA5-6C9C-6A45-B5F8-372DF98915C8}" type="parTrans" cxnId="{042AD7D0-0171-9649-8472-8D3BE55E71B7}">
      <dgm:prSet/>
      <dgm:spPr/>
      <dgm:t>
        <a:bodyPr/>
        <a:lstStyle/>
        <a:p>
          <a:endParaRPr lang="en-US"/>
        </a:p>
      </dgm:t>
    </dgm:pt>
    <dgm:pt modelId="{78A4666C-D5C3-F446-9B05-E86DB2764A30}" type="sibTrans" cxnId="{042AD7D0-0171-9649-8472-8D3BE55E71B7}">
      <dgm:prSet/>
      <dgm:spPr/>
      <dgm:t>
        <a:bodyPr/>
        <a:lstStyle/>
        <a:p>
          <a:endParaRPr lang="en-US"/>
        </a:p>
      </dgm:t>
    </dgm:pt>
    <dgm:pt modelId="{8F59A87B-0BCF-B941-8CFF-C6B1EDB1C431}">
      <dgm:prSet/>
      <dgm:spPr/>
      <dgm:t>
        <a:bodyPr/>
        <a:lstStyle/>
        <a:p>
          <a:pPr rtl="0"/>
          <a:r>
            <a:rPr lang="en-US" dirty="0" smtClean="0"/>
            <a:t>Science Gateways</a:t>
          </a:r>
          <a:endParaRPr lang="en-US" dirty="0"/>
        </a:p>
      </dgm:t>
    </dgm:pt>
    <dgm:pt modelId="{5BB9EC0C-0F15-E049-A6B7-44645CEBD059}" type="parTrans" cxnId="{91148E34-3B69-FE46-8BE7-15E091D73F03}">
      <dgm:prSet/>
      <dgm:spPr/>
      <dgm:t>
        <a:bodyPr/>
        <a:lstStyle/>
        <a:p>
          <a:endParaRPr lang="en-US"/>
        </a:p>
      </dgm:t>
    </dgm:pt>
    <dgm:pt modelId="{40D96F33-9BAC-EF45-B330-BBD85719133B}" type="sibTrans" cxnId="{91148E34-3B69-FE46-8BE7-15E091D73F03}">
      <dgm:prSet/>
      <dgm:spPr/>
      <dgm:t>
        <a:bodyPr/>
        <a:lstStyle/>
        <a:p>
          <a:endParaRPr lang="en-US"/>
        </a:p>
      </dgm:t>
    </dgm:pt>
    <dgm:pt modelId="{C4B92908-CF6D-6646-904A-01A74126803A}">
      <dgm:prSet custT="1"/>
      <dgm:spPr/>
      <dgm:t>
        <a:bodyPr/>
        <a:lstStyle/>
        <a:p>
          <a:pPr rtl="0"/>
          <a:r>
            <a:rPr lang="en-US" sz="1600" dirty="0" smtClean="0"/>
            <a:t>Multiple software components that work together as a single composite entity.</a:t>
          </a:r>
          <a:endParaRPr lang="en-US" sz="1600" dirty="0"/>
        </a:p>
      </dgm:t>
    </dgm:pt>
    <dgm:pt modelId="{43F066F6-1417-9B40-9848-ABBC6F4C6115}" type="parTrans" cxnId="{530AF81E-308C-044C-8DAF-C6FB5A8F2591}">
      <dgm:prSet/>
      <dgm:spPr/>
    </dgm:pt>
    <dgm:pt modelId="{9C5EF93F-4E70-3C43-81BB-E065B7854D37}" type="sibTrans" cxnId="{530AF81E-308C-044C-8DAF-C6FB5A8F2591}">
      <dgm:prSet/>
      <dgm:spPr/>
    </dgm:pt>
    <dgm:pt modelId="{C4F94C4D-3EBF-7A46-9498-BD65AC16AD44}">
      <dgm:prSet custT="1"/>
      <dgm:spPr/>
      <dgm:t>
        <a:bodyPr/>
        <a:lstStyle/>
        <a:p>
          <a:pPr rtl="0"/>
          <a:r>
            <a:rPr lang="en-US" sz="1600" dirty="0" smtClean="0"/>
            <a:t>Distributed components work together to perform large computations by breaking them into smaller parts.</a:t>
          </a:r>
          <a:endParaRPr lang="en-US" sz="1600" dirty="0"/>
        </a:p>
      </dgm:t>
    </dgm:pt>
    <dgm:pt modelId="{3518439E-9B14-5E4F-8EC0-2A6C496A5323}" type="parTrans" cxnId="{4EE43C57-CC9F-764E-B881-1DB886207A58}">
      <dgm:prSet/>
      <dgm:spPr/>
    </dgm:pt>
    <dgm:pt modelId="{6313676D-F97C-ED42-AB9E-C18D947AFC79}" type="sibTrans" cxnId="{4EE43C57-CC9F-764E-B881-1DB886207A58}">
      <dgm:prSet/>
      <dgm:spPr/>
    </dgm:pt>
    <dgm:pt modelId="{F7D58F8C-90CC-7B40-A653-24BBF457278A}">
      <dgm:prSet custT="1"/>
      <dgm:spPr/>
      <dgm:t>
        <a:bodyPr/>
        <a:lstStyle/>
        <a:p>
          <a:pPr rtl="0"/>
          <a:r>
            <a:rPr lang="en-US" sz="1600" dirty="0" smtClean="0"/>
            <a:t>Theme for this lecture</a:t>
          </a:r>
          <a:endParaRPr lang="en-US" sz="1600" dirty="0"/>
        </a:p>
      </dgm:t>
    </dgm:pt>
    <dgm:pt modelId="{D1AAF6CA-1A81-E647-A73C-5A2DAAE51239}" type="parTrans" cxnId="{82F01B6A-712F-4A4F-8A2E-0018D3CF2C84}">
      <dgm:prSet/>
      <dgm:spPr/>
    </dgm:pt>
    <dgm:pt modelId="{AE5A9B1A-B6E4-FF45-91CE-0D169A5DFA15}" type="sibTrans" cxnId="{82F01B6A-712F-4A4F-8A2E-0018D3CF2C84}">
      <dgm:prSet/>
      <dgm:spPr/>
    </dgm:pt>
    <dgm:pt modelId="{68F1BB5F-4363-2942-8BC9-D51BEB706011}">
      <dgm:prSet custT="1"/>
      <dgm:spPr/>
      <dgm:t>
        <a:bodyPr/>
        <a:lstStyle/>
        <a:p>
          <a:pPr rtl="0"/>
          <a:r>
            <a:rPr lang="en-US" sz="1600" dirty="0" smtClean="0"/>
            <a:t>A special case of distributed computing</a:t>
          </a:r>
          <a:endParaRPr lang="en-US" sz="1600" dirty="0"/>
        </a:p>
      </dgm:t>
    </dgm:pt>
    <dgm:pt modelId="{E06B61C1-A9D5-594C-8C71-98E6F66CEABD}" type="parTrans" cxnId="{B89F487C-944C-6441-BC9E-2C0FC0C0BAE1}">
      <dgm:prSet/>
      <dgm:spPr/>
    </dgm:pt>
    <dgm:pt modelId="{9A58A435-1458-864D-8ABE-0601EE1AA68C}" type="sibTrans" cxnId="{B89F487C-944C-6441-BC9E-2C0FC0C0BAE1}">
      <dgm:prSet/>
      <dgm:spPr/>
    </dgm:pt>
    <dgm:pt modelId="{BE643132-B98D-F04D-BDC6-548990FC8D8C}">
      <dgm:prSet custT="1"/>
      <dgm:spPr/>
      <dgm:t>
        <a:bodyPr/>
        <a:lstStyle/>
        <a:p>
          <a:pPr rtl="0"/>
          <a:r>
            <a:rPr lang="en-US" sz="1600" dirty="0" smtClean="0"/>
            <a:t>At scale are distributed systems.</a:t>
          </a:r>
          <a:endParaRPr lang="en-US" sz="1600" dirty="0"/>
        </a:p>
      </dgm:t>
    </dgm:pt>
    <dgm:pt modelId="{08905C43-3821-9C42-94ED-135948C8E037}" type="parTrans" cxnId="{512C4A42-5FCF-4E43-AD25-4EF6D050807A}">
      <dgm:prSet/>
      <dgm:spPr/>
    </dgm:pt>
    <dgm:pt modelId="{9B0D8092-4BCA-4E43-B9F9-75A7243D5B5C}" type="sibTrans" cxnId="{512C4A42-5FCF-4E43-AD25-4EF6D050807A}">
      <dgm:prSet/>
      <dgm:spPr/>
    </dgm:pt>
    <dgm:pt modelId="{794E9D13-DEF4-0143-A501-4D1AF7032433}" type="pres">
      <dgm:prSet presAssocID="{817959D5-481E-4F42-A3CB-E3AE5F69EF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D9171-EE15-5446-8EA8-ABCF56DE919E}" type="pres">
      <dgm:prSet presAssocID="{2D7D9C86-A7CC-734E-A294-6D32E0D879A9}" presName="linNode" presStyleCnt="0"/>
      <dgm:spPr/>
    </dgm:pt>
    <dgm:pt modelId="{B87F2F65-7D34-F94F-9EF8-AD2998B1DFB7}" type="pres">
      <dgm:prSet presAssocID="{2D7D9C86-A7CC-734E-A294-6D32E0D879A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BC59-37EF-FC4B-9DF0-E6F3F2FEFB26}" type="pres">
      <dgm:prSet presAssocID="{2D7D9C86-A7CC-734E-A294-6D32E0D879A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6638-BC00-9F4D-9379-595435EA83FE}" type="pres">
      <dgm:prSet presAssocID="{E9EA5C80-D07B-F745-AD81-00FEAFFA6143}" presName="sp" presStyleCnt="0"/>
      <dgm:spPr/>
    </dgm:pt>
    <dgm:pt modelId="{2F1BE74C-4AFC-8044-98E9-C0B3CD4E26CF}" type="pres">
      <dgm:prSet presAssocID="{1AE87656-056E-4B4C-8F01-939D76E450D0}" presName="linNode" presStyleCnt="0"/>
      <dgm:spPr/>
    </dgm:pt>
    <dgm:pt modelId="{69DA5D91-C940-2B4E-8DF9-6948E34DE012}" type="pres">
      <dgm:prSet presAssocID="{1AE87656-056E-4B4C-8F01-939D76E450D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86556-CD8A-774A-ACD5-7C3128D11C6C}" type="pres">
      <dgm:prSet presAssocID="{1AE87656-056E-4B4C-8F01-939D76E450D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7D402-AADD-9840-A44C-9D567E7175FE}" type="pres">
      <dgm:prSet presAssocID="{07D50153-25F5-6A4A-B50E-48AED276DCC6}" presName="sp" presStyleCnt="0"/>
      <dgm:spPr/>
    </dgm:pt>
    <dgm:pt modelId="{5A26A8C8-CCC2-1149-A8DB-C35AA6C81A1E}" type="pres">
      <dgm:prSet presAssocID="{01649BBE-B960-FE40-8C93-E2E1D93693A8}" presName="linNode" presStyleCnt="0"/>
      <dgm:spPr/>
    </dgm:pt>
    <dgm:pt modelId="{845C83FF-1B79-D448-9489-AC34E379419D}" type="pres">
      <dgm:prSet presAssocID="{01649BBE-B960-FE40-8C93-E2E1D93693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6289F-94DD-B749-ADCD-686F5CFB4E28}" type="pres">
      <dgm:prSet presAssocID="{01649BBE-B960-FE40-8C93-E2E1D93693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B97B-9481-084B-AEA6-C409529054A3}" type="pres">
      <dgm:prSet presAssocID="{4A806504-8644-AF44-A659-18A137665ED0}" presName="sp" presStyleCnt="0"/>
      <dgm:spPr/>
    </dgm:pt>
    <dgm:pt modelId="{BEE7CB37-A899-3C4C-9A3B-71EB18C49449}" type="pres">
      <dgm:prSet presAssocID="{8F59A87B-0BCF-B941-8CFF-C6B1EDB1C431}" presName="linNode" presStyleCnt="0"/>
      <dgm:spPr/>
    </dgm:pt>
    <dgm:pt modelId="{1DBDBA8D-62D6-B748-BDF6-4AA7F422CFCA}" type="pres">
      <dgm:prSet presAssocID="{8F59A87B-0BCF-B941-8CFF-C6B1EDB1C43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C98A-243D-C947-BFEA-5942A103BA8E}" type="pres">
      <dgm:prSet presAssocID="{8F59A87B-0BCF-B941-8CFF-C6B1EDB1C43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AD7D0-0171-9649-8472-8D3BE55E71B7}" srcId="{01649BBE-B960-FE40-8C93-E2E1D93693A8}" destId="{FE16E487-2B34-6A41-88B0-0C0F5B8D2594}" srcOrd="2" destOrd="0" parTransId="{B3961CA5-6C9C-6A45-B5F8-372DF98915C8}" sibTransId="{78A4666C-D5C3-F446-9B05-E86DB2764A30}"/>
    <dgm:cxn modelId="{42DC929C-89C9-3D47-8D79-C7671A13B088}" type="presOf" srcId="{C4B92908-CF6D-6646-904A-01A74126803A}" destId="{96C1BC59-37EF-FC4B-9DF0-E6F3F2FEFB26}" srcOrd="0" destOrd="0" presId="urn:microsoft.com/office/officeart/2005/8/layout/vList5"/>
    <dgm:cxn modelId="{1630A714-8BFD-824D-B79A-B68758F79254}" type="presOf" srcId="{F7D58F8C-90CC-7B40-A653-24BBF457278A}" destId="{9552C98A-243D-C947-BFEA-5942A103BA8E}" srcOrd="0" destOrd="1" presId="urn:microsoft.com/office/officeart/2005/8/layout/vList5"/>
    <dgm:cxn modelId="{68F619A0-693C-C24A-BBF2-0A888F22FC1B}" type="presOf" srcId="{2D7D9C86-A7CC-734E-A294-6D32E0D879A9}" destId="{B87F2F65-7D34-F94F-9EF8-AD2998B1DFB7}" srcOrd="0" destOrd="0" presId="urn:microsoft.com/office/officeart/2005/8/layout/vList5"/>
    <dgm:cxn modelId="{B89F487C-944C-6441-BC9E-2C0FC0C0BAE1}" srcId="{01649BBE-B960-FE40-8C93-E2E1D93693A8}" destId="{68F1BB5F-4363-2942-8BC9-D51BEB706011}" srcOrd="0" destOrd="0" parTransId="{E06B61C1-A9D5-594C-8C71-98E6F66CEABD}" sibTransId="{9A58A435-1458-864D-8ABE-0601EE1AA68C}"/>
    <dgm:cxn modelId="{512C4A42-5FCF-4E43-AD25-4EF6D050807A}" srcId="{8F59A87B-0BCF-B941-8CFF-C6B1EDB1C431}" destId="{BE643132-B98D-F04D-BDC6-548990FC8D8C}" srcOrd="0" destOrd="0" parTransId="{08905C43-3821-9C42-94ED-135948C8E037}" sibTransId="{9B0D8092-4BCA-4E43-B9F9-75A7243D5B5C}"/>
    <dgm:cxn modelId="{95F18F5B-6983-2841-80CE-E1007865C61B}" type="presOf" srcId="{68F1BB5F-4363-2942-8BC9-D51BEB706011}" destId="{4A56289F-94DD-B749-ADCD-686F5CFB4E28}" srcOrd="0" destOrd="0" presId="urn:microsoft.com/office/officeart/2005/8/layout/vList5"/>
    <dgm:cxn modelId="{4FA875CC-FC1D-C743-9C9D-C9702FD8476A}" srcId="{817959D5-481E-4F42-A3CB-E3AE5F69EF8F}" destId="{2D7D9C86-A7CC-734E-A294-6D32E0D879A9}" srcOrd="0" destOrd="0" parTransId="{95C505C9-9182-774A-92E9-EC59BA918FBD}" sibTransId="{E9EA5C80-D07B-F745-AD81-00FEAFFA6143}"/>
    <dgm:cxn modelId="{96CD371B-F482-314F-9A8E-8CE4ED7CA427}" type="presOf" srcId="{F21153DF-A425-FB49-B0BB-D5C834C85280}" destId="{5DA86556-CD8A-774A-ACD5-7C3128D11C6C}" srcOrd="0" destOrd="1" presId="urn:microsoft.com/office/officeart/2005/8/layout/vList5"/>
    <dgm:cxn modelId="{E81B7AEF-1159-FC44-987A-F01CEB006FF2}" type="presOf" srcId="{C4F94C4D-3EBF-7A46-9498-BD65AC16AD44}" destId="{5DA86556-CD8A-774A-ACD5-7C3128D11C6C}" srcOrd="0" destOrd="0" presId="urn:microsoft.com/office/officeart/2005/8/layout/vList5"/>
    <dgm:cxn modelId="{CE0CA588-0610-4D42-9C13-D7FAAFB2CB4A}" type="presOf" srcId="{817959D5-481E-4F42-A3CB-E3AE5F69EF8F}" destId="{794E9D13-DEF4-0143-A501-4D1AF7032433}" srcOrd="0" destOrd="0" presId="urn:microsoft.com/office/officeart/2005/8/layout/vList5"/>
    <dgm:cxn modelId="{82F01B6A-712F-4A4F-8A2E-0018D3CF2C84}" srcId="{8F59A87B-0BCF-B941-8CFF-C6B1EDB1C431}" destId="{F7D58F8C-90CC-7B40-A653-24BBF457278A}" srcOrd="1" destOrd="0" parTransId="{D1AAF6CA-1A81-E647-A73C-5A2DAAE51239}" sibTransId="{AE5A9B1A-B6E4-FF45-91CE-0D169A5DFA15}"/>
    <dgm:cxn modelId="{509320B1-C2B5-C74F-BD98-56262CA42ED5}" srcId="{01649BBE-B960-FE40-8C93-E2E1D93693A8}" destId="{34E6ED89-3547-E44B-B3E2-5A77926BAE24}" srcOrd="1" destOrd="0" parTransId="{356B13EE-F475-E84A-8C41-E0D82C1F1D77}" sibTransId="{C4B684AB-E4A5-9442-8470-EB845B036752}"/>
    <dgm:cxn modelId="{97F3B336-3378-4240-84FD-D658D5D55B33}" type="presOf" srcId="{01649BBE-B960-FE40-8C93-E2E1D93693A8}" destId="{845C83FF-1B79-D448-9489-AC34E379419D}" srcOrd="0" destOrd="0" presId="urn:microsoft.com/office/officeart/2005/8/layout/vList5"/>
    <dgm:cxn modelId="{91148E34-3B69-FE46-8BE7-15E091D73F03}" srcId="{817959D5-481E-4F42-A3CB-E3AE5F69EF8F}" destId="{8F59A87B-0BCF-B941-8CFF-C6B1EDB1C431}" srcOrd="3" destOrd="0" parTransId="{5BB9EC0C-0F15-E049-A6B7-44645CEBD059}" sibTransId="{40D96F33-9BAC-EF45-B330-BBD85719133B}"/>
    <dgm:cxn modelId="{062A3409-A14B-4549-B09C-38E1A938FF16}" type="presOf" srcId="{8F59A87B-0BCF-B941-8CFF-C6B1EDB1C431}" destId="{1DBDBA8D-62D6-B748-BDF6-4AA7F422CFCA}" srcOrd="0" destOrd="0" presId="urn:microsoft.com/office/officeart/2005/8/layout/vList5"/>
    <dgm:cxn modelId="{928B0227-E883-8644-B25C-489133FEE9FE}" srcId="{1AE87656-056E-4B4C-8F01-939D76E450D0}" destId="{F21153DF-A425-FB49-B0BB-D5C834C85280}" srcOrd="1" destOrd="0" parTransId="{B4D6B59C-C195-B84A-8608-B00F9E40CE79}" sibTransId="{5247890C-2C81-884E-B606-CFA3C466333F}"/>
    <dgm:cxn modelId="{A876D5A3-D259-A041-8A20-2B5D7CDDCE65}" type="presOf" srcId="{34E6ED89-3547-E44B-B3E2-5A77926BAE24}" destId="{4A56289F-94DD-B749-ADCD-686F5CFB4E28}" srcOrd="0" destOrd="1" presId="urn:microsoft.com/office/officeart/2005/8/layout/vList5"/>
    <dgm:cxn modelId="{530AF81E-308C-044C-8DAF-C6FB5A8F2591}" srcId="{2D7D9C86-A7CC-734E-A294-6D32E0D879A9}" destId="{C4B92908-CF6D-6646-904A-01A74126803A}" srcOrd="0" destOrd="0" parTransId="{43F066F6-1417-9B40-9848-ABBC6F4C6115}" sibTransId="{9C5EF93F-4E70-3C43-81BB-E065B7854D37}"/>
    <dgm:cxn modelId="{CBFC2018-118A-044A-8E06-085C9D33D985}" srcId="{817959D5-481E-4F42-A3CB-E3AE5F69EF8F}" destId="{01649BBE-B960-FE40-8C93-E2E1D93693A8}" srcOrd="2" destOrd="0" parTransId="{AF95CD98-AA22-B949-987E-55FF1485AA49}" sibTransId="{4A806504-8644-AF44-A659-18A137665ED0}"/>
    <dgm:cxn modelId="{BFDF1745-6CF7-AF4F-A4BB-8842EAA5DF43}" type="presOf" srcId="{BE643132-B98D-F04D-BDC6-548990FC8D8C}" destId="{9552C98A-243D-C947-BFEA-5942A103BA8E}" srcOrd="0" destOrd="0" presId="urn:microsoft.com/office/officeart/2005/8/layout/vList5"/>
    <dgm:cxn modelId="{D78B340C-1DA6-4540-A81D-1EDCE0D6AA0E}" srcId="{817959D5-481E-4F42-A3CB-E3AE5F69EF8F}" destId="{1AE87656-056E-4B4C-8F01-939D76E450D0}" srcOrd="1" destOrd="0" parTransId="{9F5E597E-EAF3-1B43-A289-0203ABC282EA}" sibTransId="{07D50153-25F5-6A4A-B50E-48AED276DCC6}"/>
    <dgm:cxn modelId="{EF3A52A3-609E-564F-ABE5-135EA631268F}" type="presOf" srcId="{1AE87656-056E-4B4C-8F01-939D76E450D0}" destId="{69DA5D91-C940-2B4E-8DF9-6948E34DE012}" srcOrd="0" destOrd="0" presId="urn:microsoft.com/office/officeart/2005/8/layout/vList5"/>
    <dgm:cxn modelId="{4EE43C57-CC9F-764E-B881-1DB886207A58}" srcId="{1AE87656-056E-4B4C-8F01-939D76E450D0}" destId="{C4F94C4D-3EBF-7A46-9498-BD65AC16AD44}" srcOrd="0" destOrd="0" parTransId="{3518439E-9B14-5E4F-8EC0-2A6C496A5323}" sibTransId="{6313676D-F97C-ED42-AB9E-C18D947AFC79}"/>
    <dgm:cxn modelId="{CFDA35F2-82C4-1A48-A773-CF0C8B4789CF}" type="presOf" srcId="{FE16E487-2B34-6A41-88B0-0C0F5B8D2594}" destId="{4A56289F-94DD-B749-ADCD-686F5CFB4E28}" srcOrd="0" destOrd="2" presId="urn:microsoft.com/office/officeart/2005/8/layout/vList5"/>
    <dgm:cxn modelId="{32B691D5-18D7-3943-91D7-888EEFC74918}" type="presParOf" srcId="{794E9D13-DEF4-0143-A501-4D1AF7032433}" destId="{119D9171-EE15-5446-8EA8-ABCF56DE919E}" srcOrd="0" destOrd="0" presId="urn:microsoft.com/office/officeart/2005/8/layout/vList5"/>
    <dgm:cxn modelId="{06E015FB-714F-D443-BD4F-833C17D3419B}" type="presParOf" srcId="{119D9171-EE15-5446-8EA8-ABCF56DE919E}" destId="{B87F2F65-7D34-F94F-9EF8-AD2998B1DFB7}" srcOrd="0" destOrd="0" presId="urn:microsoft.com/office/officeart/2005/8/layout/vList5"/>
    <dgm:cxn modelId="{2B570922-4DEE-2546-A666-52F49FB70CFC}" type="presParOf" srcId="{119D9171-EE15-5446-8EA8-ABCF56DE919E}" destId="{96C1BC59-37EF-FC4B-9DF0-E6F3F2FEFB26}" srcOrd="1" destOrd="0" presId="urn:microsoft.com/office/officeart/2005/8/layout/vList5"/>
    <dgm:cxn modelId="{2AC6F473-F812-4841-85F0-62DC585A2AA8}" type="presParOf" srcId="{794E9D13-DEF4-0143-A501-4D1AF7032433}" destId="{D95A6638-BC00-9F4D-9379-595435EA83FE}" srcOrd="1" destOrd="0" presId="urn:microsoft.com/office/officeart/2005/8/layout/vList5"/>
    <dgm:cxn modelId="{7A83F260-0BD8-574B-A71A-5114783B20AB}" type="presParOf" srcId="{794E9D13-DEF4-0143-A501-4D1AF7032433}" destId="{2F1BE74C-4AFC-8044-98E9-C0B3CD4E26CF}" srcOrd="2" destOrd="0" presId="urn:microsoft.com/office/officeart/2005/8/layout/vList5"/>
    <dgm:cxn modelId="{09B36ADF-FFB3-494C-9EAA-9492F1E1D649}" type="presParOf" srcId="{2F1BE74C-4AFC-8044-98E9-C0B3CD4E26CF}" destId="{69DA5D91-C940-2B4E-8DF9-6948E34DE012}" srcOrd="0" destOrd="0" presId="urn:microsoft.com/office/officeart/2005/8/layout/vList5"/>
    <dgm:cxn modelId="{23F7E17B-39C0-9D49-9586-F07F00456591}" type="presParOf" srcId="{2F1BE74C-4AFC-8044-98E9-C0B3CD4E26CF}" destId="{5DA86556-CD8A-774A-ACD5-7C3128D11C6C}" srcOrd="1" destOrd="0" presId="urn:microsoft.com/office/officeart/2005/8/layout/vList5"/>
    <dgm:cxn modelId="{9911845F-7482-2D49-ACDE-21BECE98561D}" type="presParOf" srcId="{794E9D13-DEF4-0143-A501-4D1AF7032433}" destId="{7247D402-AADD-9840-A44C-9D567E7175FE}" srcOrd="3" destOrd="0" presId="urn:microsoft.com/office/officeart/2005/8/layout/vList5"/>
    <dgm:cxn modelId="{EC468930-562E-B841-87E5-0AF722CD87BB}" type="presParOf" srcId="{794E9D13-DEF4-0143-A501-4D1AF7032433}" destId="{5A26A8C8-CCC2-1149-A8DB-C35AA6C81A1E}" srcOrd="4" destOrd="0" presId="urn:microsoft.com/office/officeart/2005/8/layout/vList5"/>
    <dgm:cxn modelId="{35D02A9B-0D57-3044-99BC-7F83F48C428E}" type="presParOf" srcId="{5A26A8C8-CCC2-1149-A8DB-C35AA6C81A1E}" destId="{845C83FF-1B79-D448-9489-AC34E379419D}" srcOrd="0" destOrd="0" presId="urn:microsoft.com/office/officeart/2005/8/layout/vList5"/>
    <dgm:cxn modelId="{310C3C86-987B-934D-A3A1-7FD5828BE411}" type="presParOf" srcId="{5A26A8C8-CCC2-1149-A8DB-C35AA6C81A1E}" destId="{4A56289F-94DD-B749-ADCD-686F5CFB4E28}" srcOrd="1" destOrd="0" presId="urn:microsoft.com/office/officeart/2005/8/layout/vList5"/>
    <dgm:cxn modelId="{20B6E59B-1136-EF45-8CD9-981D7EB47161}" type="presParOf" srcId="{794E9D13-DEF4-0143-A501-4D1AF7032433}" destId="{5D0EB97B-9481-084B-AEA6-C409529054A3}" srcOrd="5" destOrd="0" presId="urn:microsoft.com/office/officeart/2005/8/layout/vList5"/>
    <dgm:cxn modelId="{A8C2F3C2-09D7-9C48-87C1-1C2E12955D49}" type="presParOf" srcId="{794E9D13-DEF4-0143-A501-4D1AF7032433}" destId="{BEE7CB37-A899-3C4C-9A3B-71EB18C49449}" srcOrd="6" destOrd="0" presId="urn:microsoft.com/office/officeart/2005/8/layout/vList5"/>
    <dgm:cxn modelId="{DA874258-7085-A247-95EC-06512A88538B}" type="presParOf" srcId="{BEE7CB37-A899-3C4C-9A3B-71EB18C49449}" destId="{1DBDBA8D-62D6-B748-BDF6-4AA7F422CFCA}" srcOrd="0" destOrd="0" presId="urn:microsoft.com/office/officeart/2005/8/layout/vList5"/>
    <dgm:cxn modelId="{D32E6900-E598-4F4E-AC8D-3907CEDFFEE5}" type="presParOf" srcId="{BEE7CB37-A899-3C4C-9A3B-71EB18C49449}" destId="{9552C98A-243D-C947-BFEA-5942A103BA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roups,</a:t>
          </a:r>
          <a:r>
            <a:rPr lang="en-US" baseline="0" dirty="0" smtClean="0"/>
            <a:t> </a:t>
          </a:r>
          <a:endParaRPr lang="en-US" dirty="0" smtClean="0"/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</dgm:pt>
    <dgm:pt modelId="{020C146D-0081-F944-AA32-434F9E316A72}" type="sibTrans" cxnId="{42B4EDEF-3883-2249-835B-2E1A02168021}">
      <dgm:prSet/>
      <dgm:spPr/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B77B7E40-B02A-9347-804A-962E2BB426D4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F9E691FB-2997-2C46-8923-A63B26FE1AB1}" type="presOf" srcId="{54AA6482-F4D8-1E41-8E1D-519F0B7A5334}" destId="{D37F0EA2-2465-6C44-99AC-1A810F1B0EBD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C69EB3E-B152-3141-968B-80B6CC9DA76B}" type="presOf" srcId="{9B97D84C-7409-EA46-9326-7D318AA8BA4A}" destId="{6EE7DFFB-EAD8-324A-A657-78FB7D918FD2}" srcOrd="0" destOrd="0" presId="urn:microsoft.com/office/officeart/2005/8/layout/vList5"/>
    <dgm:cxn modelId="{3E23816F-959A-0947-96AA-78F53B432EAD}" type="presOf" srcId="{7878959C-F75C-8A49-9F4E-106DCF3ACB02}" destId="{AADE30BC-ECED-2A41-A317-467F880AD098}" srcOrd="0" destOrd="0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4921BD73-8A81-FC46-9567-CC54E85D303F}" type="presOf" srcId="{ED36DCD1-F9D8-C941-BF38-D719BDD0CE00}" destId="{04359C47-5569-D34D-AD22-5A8F77566108}" srcOrd="0" destOrd="0" presId="urn:microsoft.com/office/officeart/2005/8/layout/vList5"/>
    <dgm:cxn modelId="{B77C8C68-6357-0948-9506-5D5B8D028BBE}" type="presOf" srcId="{8E5220B2-0D10-EC42-8B2C-C4EB8AFB7B8D}" destId="{68C00849-B127-B04B-94FE-6E67279B8DDD}" srcOrd="0" destOrd="0" presId="urn:microsoft.com/office/officeart/2005/8/layout/vList5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17763C46-0125-824C-B79D-9FECA7A9A638}" type="presOf" srcId="{AC7D5C36-E17A-BA4C-8187-D7E54FB2070B}" destId="{9D801D83-9D4F-A84C-BE94-4D3C343BC741}" srcOrd="0" destOrd="0" presId="urn:microsoft.com/office/officeart/2005/8/layout/vList5"/>
    <dgm:cxn modelId="{E0496430-3B8E-F648-9BD4-6625576312EA}" type="presOf" srcId="{8654B39B-A422-FC4B-919A-5759361DD1B1}" destId="{974F2BFA-51A1-074D-83F1-7A3984EC1642}" srcOrd="0" destOrd="0" presId="urn:microsoft.com/office/officeart/2005/8/layout/vList5"/>
    <dgm:cxn modelId="{8395C1B0-C396-A84A-B976-595B3C53730B}" type="presOf" srcId="{29CF9D96-038A-6D40-9125-A8CECB5C0906}" destId="{1D4BD40A-4134-A74D-81EB-8B80CA591301}" srcOrd="0" destOrd="0" presId="urn:microsoft.com/office/officeart/2005/8/layout/vList5"/>
    <dgm:cxn modelId="{7647BDCD-4F03-4243-AA9A-355E7EED9849}" type="presOf" srcId="{A565FC30-A9FF-E446-A481-ED28D1ACF222}" destId="{D37F0EA2-2465-6C44-99AC-1A810F1B0EBD}" srcOrd="0" destOrd="1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C666E1F4-F0A4-5C4A-8A87-60A97EC3F1F8}" type="presOf" srcId="{C49D151A-8FCC-6E41-AB03-39DE371F910C}" destId="{DDF7E735-7005-DB48-A9D1-EE19D726A3E0}" srcOrd="0" destOrd="0" presId="urn:microsoft.com/office/officeart/2005/8/layout/vList5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4E991C7F-2866-C949-8305-924FD68A915E}" type="presParOf" srcId="{9D801D83-9D4F-A84C-BE94-4D3C343BC741}" destId="{9F8F4EC4-856C-C149-86F0-4F23DABE0AE0}" srcOrd="0" destOrd="0" presId="urn:microsoft.com/office/officeart/2005/8/layout/vList5"/>
    <dgm:cxn modelId="{A48E01FD-F54B-0644-AE7F-7E0AA3933F4A}" type="presParOf" srcId="{9F8F4EC4-856C-C149-86F0-4F23DABE0AE0}" destId="{68C00849-B127-B04B-94FE-6E67279B8DDD}" srcOrd="0" destOrd="0" presId="urn:microsoft.com/office/officeart/2005/8/layout/vList5"/>
    <dgm:cxn modelId="{DE9D7C2A-A3BB-4940-87BB-D7003EF160A4}" type="presParOf" srcId="{9F8F4EC4-856C-C149-86F0-4F23DABE0AE0}" destId="{6EE7DFFB-EAD8-324A-A657-78FB7D918FD2}" srcOrd="1" destOrd="0" presId="urn:microsoft.com/office/officeart/2005/8/layout/vList5"/>
    <dgm:cxn modelId="{BEAA45C7-719A-A742-86E3-125D360FB199}" type="presParOf" srcId="{9D801D83-9D4F-A84C-BE94-4D3C343BC741}" destId="{B6E74ED9-B0C5-2F4C-8A93-BD72F9A0D599}" srcOrd="1" destOrd="0" presId="urn:microsoft.com/office/officeart/2005/8/layout/vList5"/>
    <dgm:cxn modelId="{15E0547B-0A27-0944-AB82-BCB174694AFB}" type="presParOf" srcId="{9D801D83-9D4F-A84C-BE94-4D3C343BC741}" destId="{5D1E2EBC-D543-6940-86F2-5C536B72A2CC}" srcOrd="2" destOrd="0" presId="urn:microsoft.com/office/officeart/2005/8/layout/vList5"/>
    <dgm:cxn modelId="{2506E2F8-CA19-F54C-B483-8AA981D9F6B1}" type="presParOf" srcId="{5D1E2EBC-D543-6940-86F2-5C536B72A2CC}" destId="{DDF7E735-7005-DB48-A9D1-EE19D726A3E0}" srcOrd="0" destOrd="0" presId="urn:microsoft.com/office/officeart/2005/8/layout/vList5"/>
    <dgm:cxn modelId="{69079B85-ABFE-3C43-A7F3-EDEE8674D7C5}" type="presParOf" srcId="{5D1E2EBC-D543-6940-86F2-5C536B72A2CC}" destId="{AADE30BC-ECED-2A41-A317-467F880AD098}" srcOrd="1" destOrd="0" presId="urn:microsoft.com/office/officeart/2005/8/layout/vList5"/>
    <dgm:cxn modelId="{77229A6B-F74C-EB42-9D11-0D24BF0009D9}" type="presParOf" srcId="{9D801D83-9D4F-A84C-BE94-4D3C343BC741}" destId="{FCC2E45D-DC3D-544B-8C3D-CC8820ECAC95}" srcOrd="3" destOrd="0" presId="urn:microsoft.com/office/officeart/2005/8/layout/vList5"/>
    <dgm:cxn modelId="{154E612A-5098-034C-9711-A287F93E1E87}" type="presParOf" srcId="{9D801D83-9D4F-A84C-BE94-4D3C343BC741}" destId="{6F86193B-3CC6-C341-AA36-0FBE9E188166}" srcOrd="4" destOrd="0" presId="urn:microsoft.com/office/officeart/2005/8/layout/vList5"/>
    <dgm:cxn modelId="{1BD503D8-7D7E-204B-BAC2-EC7A9FA0362E}" type="presParOf" srcId="{6F86193B-3CC6-C341-AA36-0FBE9E188166}" destId="{974F2BFA-51A1-074D-83F1-7A3984EC1642}" srcOrd="0" destOrd="0" presId="urn:microsoft.com/office/officeart/2005/8/layout/vList5"/>
    <dgm:cxn modelId="{FB2D5FC2-6C04-3641-A671-B0E0F59A5251}" type="presParOf" srcId="{6F86193B-3CC6-C341-AA36-0FBE9E188166}" destId="{1D4BD40A-4134-A74D-81EB-8B80CA591301}" srcOrd="1" destOrd="0" presId="urn:microsoft.com/office/officeart/2005/8/layout/vList5"/>
    <dgm:cxn modelId="{DC807519-9E0B-BA45-BB4E-47011C8535D9}" type="presParOf" srcId="{9D801D83-9D4F-A84C-BE94-4D3C343BC741}" destId="{E8778CEC-4CE5-2D40-BF9D-D27E8F88DC61}" srcOrd="5" destOrd="0" presId="urn:microsoft.com/office/officeart/2005/8/layout/vList5"/>
    <dgm:cxn modelId="{55DDE4D8-9D8D-6646-96C4-E3BCC825D68E}" type="presParOf" srcId="{9D801D83-9D4F-A84C-BE94-4D3C343BC741}" destId="{27E34000-8533-F946-8896-32461A3DF3E5}" srcOrd="6" destOrd="0" presId="urn:microsoft.com/office/officeart/2005/8/layout/vList5"/>
    <dgm:cxn modelId="{67199D45-087C-EE46-B17B-227244DB3D9C}" type="presParOf" srcId="{27E34000-8533-F946-8896-32461A3DF3E5}" destId="{04359C47-5569-D34D-AD22-5A8F77566108}" srcOrd="0" destOrd="0" presId="urn:microsoft.com/office/officeart/2005/8/layout/vList5"/>
    <dgm:cxn modelId="{B888D8FC-927B-674D-86A5-3B65BA7F7646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smtClean="0"/>
            <a:t>Message order, replay, guaranteed delivery</a:t>
          </a:r>
          <a:endParaRPr lang="en-US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69EE30C8-9B31-1F45-90BB-3688B9CDE8EE}">
      <dgm:prSet/>
      <dgm:spPr/>
      <dgm:t>
        <a:bodyPr/>
        <a:lstStyle/>
        <a:p>
          <a:pPr rtl="0"/>
          <a:r>
            <a:rPr lang="en-US" smtClean="0"/>
            <a:t>Domain Name Servers</a:t>
          </a:r>
          <a:endParaRPr lang="en-US"/>
        </a:p>
      </dgm:t>
    </dgm:pt>
    <dgm:pt modelId="{9704F7B1-249A-8F4E-8876-E54207B7383A}" type="parTrans" cxnId="{632C9F3A-12A2-8B42-8EE4-4ACA7EBF6398}">
      <dgm:prSet/>
      <dgm:spPr/>
      <dgm:t>
        <a:bodyPr/>
        <a:lstStyle/>
        <a:p>
          <a:endParaRPr lang="en-US"/>
        </a:p>
      </dgm:t>
    </dgm:pt>
    <dgm:pt modelId="{77BA3324-DCCE-364C-942A-DD661F0604A7}" type="sibTrans" cxnId="{632C9F3A-12A2-8B42-8EE4-4ACA7EBF6398}">
      <dgm:prSet/>
      <dgm:spPr/>
      <dgm:t>
        <a:bodyPr/>
        <a:lstStyle/>
        <a:p>
          <a:endParaRPr lang="en-US"/>
        </a:p>
      </dgm:t>
    </dgm:pt>
    <dgm:pt modelId="{502D14DE-9911-4241-BC70-11578296BD73}">
      <dgm:prSet/>
      <dgm:spPr/>
      <dgm:t>
        <a:bodyPr/>
        <a:lstStyle/>
        <a:p>
          <a:pPr rtl="0"/>
          <a:r>
            <a:rPr lang="en-US" smtClean="0"/>
            <a:t>Scaling power of hierarchies and name spaces</a:t>
          </a:r>
          <a:endParaRPr lang="en-US"/>
        </a:p>
      </dgm:t>
    </dgm:pt>
    <dgm:pt modelId="{C6028D32-CBE7-894C-A4EC-907092C822B6}" type="parTrans" cxnId="{DD1DC52B-C266-3641-ABC1-F35FAF4282AA}">
      <dgm:prSet/>
      <dgm:spPr/>
      <dgm:t>
        <a:bodyPr/>
        <a:lstStyle/>
        <a:p>
          <a:endParaRPr lang="en-US"/>
        </a:p>
      </dgm:t>
    </dgm:pt>
    <dgm:pt modelId="{F4F67056-9F97-6F4E-92D9-73BE0E9209F0}" type="sibTrans" cxnId="{DD1DC52B-C266-3641-ABC1-F35FAF4282AA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</dgm:pt>
    <dgm:pt modelId="{33EC51BB-B637-B944-98AA-A7469CF04A18}" type="sibTrans" cxnId="{B6F839E8-9D85-C941-B193-D57421FCB2AF}">
      <dgm:prSet/>
      <dgm:spPr/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</dgm:pt>
    <dgm:pt modelId="{95D1CC77-D582-274D-86C8-0A53646F2CB8}" type="sibTrans" cxnId="{46363131-6332-DE40-8F52-F4CCD27CE0C9}">
      <dgm:prSet/>
      <dgm:spPr/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8667-0967-044B-B5F0-599E09066FF9}" type="pres">
      <dgm:prSet presAssocID="{14D8BDA7-AE18-354F-8812-8B666CF24E08}" presName="sp" presStyleCnt="0"/>
      <dgm:spPr/>
    </dgm:pt>
    <dgm:pt modelId="{D4083239-02EC-8F4F-B095-E706A024A8B2}" type="pres">
      <dgm:prSet presAssocID="{69EE30C8-9B31-1F45-90BB-3688B9CDE8EE}" presName="linNode" presStyleCnt="0"/>
      <dgm:spPr/>
    </dgm:pt>
    <dgm:pt modelId="{E3BF9A9C-9797-A340-8806-8D9760A6B28D}" type="pres">
      <dgm:prSet presAssocID="{69EE30C8-9B31-1F45-90BB-3688B9CDE8E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46E72-EC33-0145-98D7-588FB6D56A12}" type="pres">
      <dgm:prSet presAssocID="{69EE30C8-9B31-1F45-90BB-3688B9CDE8E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F54B9-EA55-3046-9846-1B1E4748A337}" type="presOf" srcId="{080A33FA-5588-5346-9920-1BBD39173367}" destId="{33E9F459-A3DB-6747-927E-122A5B3C3931}" srcOrd="0" destOrd="0" presId="urn:microsoft.com/office/officeart/2005/8/layout/vList5"/>
    <dgm:cxn modelId="{82E146C2-7738-B047-9A48-9FA87651BFFA}" type="presOf" srcId="{502D14DE-9911-4241-BC70-11578296BD73}" destId="{F8A46E72-EC33-0145-98D7-588FB6D56A12}" srcOrd="0" destOrd="0" presId="urn:microsoft.com/office/officeart/2005/8/layout/vList5"/>
    <dgm:cxn modelId="{08929753-E688-274B-9B50-489398046D3A}" type="presOf" srcId="{E6C76949-29E3-2344-9718-640833BFC63D}" destId="{0CCE5DC4-E102-5D46-B832-C0265AD36961}" srcOrd="0" destOrd="0" presId="urn:microsoft.com/office/officeart/2005/8/layout/vList5"/>
    <dgm:cxn modelId="{5611DFFE-A518-9349-ABFA-5444E8239CA6}" type="presOf" srcId="{3CCCEC87-CD5B-F449-895E-4A651D050154}" destId="{F54DE357-C9D1-0D46-9E19-046D15BE4C25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E616190D-B647-F24E-ABF9-E7138086B920}" type="presOf" srcId="{69EE30C8-9B31-1F45-90BB-3688B9CDE8EE}" destId="{E3BF9A9C-9797-A340-8806-8D9760A6B28D}" srcOrd="0" destOrd="0" presId="urn:microsoft.com/office/officeart/2005/8/layout/vList5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DD1DC52B-C266-3641-ABC1-F35FAF4282AA}" srcId="{69EE30C8-9B31-1F45-90BB-3688B9CDE8EE}" destId="{502D14DE-9911-4241-BC70-11578296BD73}" srcOrd="0" destOrd="0" parTransId="{C6028D32-CBE7-894C-A4EC-907092C822B6}" sibTransId="{F4F67056-9F97-6F4E-92D9-73BE0E9209F0}"/>
    <dgm:cxn modelId="{ADC7DAB7-7249-EE45-9D47-9201AD9113A9}" type="presOf" srcId="{47434EF1-4A17-1648-ADCF-ED2E029DAC92}" destId="{FE8997B7-E645-094E-934E-56E20023D46F}" srcOrd="0" destOrd="1" presId="urn:microsoft.com/office/officeart/2005/8/layout/vList5"/>
    <dgm:cxn modelId="{47E82905-95E3-CE41-A461-C6213607AB7F}" type="presOf" srcId="{C733CFE6-4BA0-944A-8A2B-E6A99F7EBE61}" destId="{4BDD9007-847B-CE42-B319-4EC57CE83F12}" srcOrd="0" destOrd="0" presId="urn:microsoft.com/office/officeart/2005/8/layout/vList5"/>
    <dgm:cxn modelId="{4D54F20F-04AC-C447-BDAF-ED052986515B}" type="presOf" srcId="{8663BE5E-FA07-6846-84CB-C49638D4F4F3}" destId="{0AB3E489-975E-554F-BE13-54DDB4D09884}" srcOrd="0" destOrd="0" presId="urn:microsoft.com/office/officeart/2005/8/layout/vList5"/>
    <dgm:cxn modelId="{632C9F3A-12A2-8B42-8EE4-4ACA7EBF6398}" srcId="{3CCCEC87-CD5B-F449-895E-4A651D050154}" destId="{69EE30C8-9B31-1F45-90BB-3688B9CDE8EE}" srcOrd="3" destOrd="0" parTransId="{9704F7B1-249A-8F4E-8876-E54207B7383A}" sibTransId="{77BA3324-DCCE-364C-942A-DD661F0604A7}"/>
    <dgm:cxn modelId="{0AA44C4F-F5DE-4F47-A001-FF84EF75034F}" type="presOf" srcId="{C1928E47-A3C1-2346-AC8D-E75A8BB4EDFB}" destId="{FE8997B7-E645-094E-934E-56E20023D46F}" srcOrd="0" destOrd="0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339764D0-4CDF-594C-BC09-AE345AD7A1A3}" type="presOf" srcId="{BA5BE149-525D-E542-8128-2EDB819D5F67}" destId="{33E9F459-A3DB-6747-927E-122A5B3C3931}" srcOrd="0" destOrd="1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9556844B-A8ED-DF4A-93E7-5949B9224AF4}" type="presOf" srcId="{7C16CEF5-2C9B-7448-A582-CA8DBB7D9608}" destId="{54FDDDC1-1CF7-CD46-8BFF-FA7356EEED5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64DCF4CB-6150-8741-8F82-0F8DDA1A60CF}" type="presParOf" srcId="{F54DE357-C9D1-0D46-9E19-046D15BE4C25}" destId="{83474B8D-D5A0-C84D-A537-E9C7211FF6CB}" srcOrd="0" destOrd="0" presId="urn:microsoft.com/office/officeart/2005/8/layout/vList5"/>
    <dgm:cxn modelId="{01348862-387F-5846-A669-FC3D59178B53}" type="presParOf" srcId="{83474B8D-D5A0-C84D-A537-E9C7211FF6CB}" destId="{0CCE5DC4-E102-5D46-B832-C0265AD36961}" srcOrd="0" destOrd="0" presId="urn:microsoft.com/office/officeart/2005/8/layout/vList5"/>
    <dgm:cxn modelId="{45AD6718-8C05-1A46-8CCF-1966337E50E5}" type="presParOf" srcId="{83474B8D-D5A0-C84D-A537-E9C7211FF6CB}" destId="{33E9F459-A3DB-6747-927E-122A5B3C3931}" srcOrd="1" destOrd="0" presId="urn:microsoft.com/office/officeart/2005/8/layout/vList5"/>
    <dgm:cxn modelId="{3031F406-4B8E-E746-9F02-4A1396FD01E3}" type="presParOf" srcId="{F54DE357-C9D1-0D46-9E19-046D15BE4C25}" destId="{FD920378-F658-8340-A97C-D5CC1ACA738C}" srcOrd="1" destOrd="0" presId="urn:microsoft.com/office/officeart/2005/8/layout/vList5"/>
    <dgm:cxn modelId="{1EE36AE3-8F7E-CB41-9813-80B35952A88E}" type="presParOf" srcId="{F54DE357-C9D1-0D46-9E19-046D15BE4C25}" destId="{C5332A93-25B3-D940-AD5D-6C07EB5DA101}" srcOrd="2" destOrd="0" presId="urn:microsoft.com/office/officeart/2005/8/layout/vList5"/>
    <dgm:cxn modelId="{B91F0FFC-8C0F-A740-844F-C68AC3B8A0BE}" type="presParOf" srcId="{C5332A93-25B3-D940-AD5D-6C07EB5DA101}" destId="{4BDD9007-847B-CE42-B319-4EC57CE83F12}" srcOrd="0" destOrd="0" presId="urn:microsoft.com/office/officeart/2005/8/layout/vList5"/>
    <dgm:cxn modelId="{79C39961-A7FF-1045-9833-103EF5BDC290}" type="presParOf" srcId="{C5332A93-25B3-D940-AD5D-6C07EB5DA101}" destId="{FE8997B7-E645-094E-934E-56E20023D46F}" srcOrd="1" destOrd="0" presId="urn:microsoft.com/office/officeart/2005/8/layout/vList5"/>
    <dgm:cxn modelId="{47422A93-B979-4B48-B1E7-0FF4E1ABC8C4}" type="presParOf" srcId="{F54DE357-C9D1-0D46-9E19-046D15BE4C25}" destId="{7D810C26-256C-394F-8689-4C78383BF348}" srcOrd="3" destOrd="0" presId="urn:microsoft.com/office/officeart/2005/8/layout/vList5"/>
    <dgm:cxn modelId="{9685CA4E-394E-1B41-8F82-949111BF2D15}" type="presParOf" srcId="{F54DE357-C9D1-0D46-9E19-046D15BE4C25}" destId="{066EDE6B-79BF-1F44-8F8F-9E549CB03760}" srcOrd="4" destOrd="0" presId="urn:microsoft.com/office/officeart/2005/8/layout/vList5"/>
    <dgm:cxn modelId="{7FE7F3DB-DC8E-5842-BD0A-1A2C37E0F8C6}" type="presParOf" srcId="{066EDE6B-79BF-1F44-8F8F-9E549CB03760}" destId="{0AB3E489-975E-554F-BE13-54DDB4D09884}" srcOrd="0" destOrd="0" presId="urn:microsoft.com/office/officeart/2005/8/layout/vList5"/>
    <dgm:cxn modelId="{BD0E9D62-7619-7F43-B2C6-F3B34CA291D9}" type="presParOf" srcId="{066EDE6B-79BF-1F44-8F8F-9E549CB03760}" destId="{54FDDDC1-1CF7-CD46-8BFF-FA7356EEED55}" srcOrd="1" destOrd="0" presId="urn:microsoft.com/office/officeart/2005/8/layout/vList5"/>
    <dgm:cxn modelId="{7980ED49-5CD3-5847-B9F6-92F52FE5ADB2}" type="presParOf" srcId="{F54DE357-C9D1-0D46-9E19-046D15BE4C25}" destId="{10F98667-0967-044B-B5F0-599E09066FF9}" srcOrd="5" destOrd="0" presId="urn:microsoft.com/office/officeart/2005/8/layout/vList5"/>
    <dgm:cxn modelId="{2A992064-0DF1-BE4B-B61F-59E31269EEA6}" type="presParOf" srcId="{F54DE357-C9D1-0D46-9E19-046D15BE4C25}" destId="{D4083239-02EC-8F4F-B095-E706A024A8B2}" srcOrd="6" destOrd="0" presId="urn:microsoft.com/office/officeart/2005/8/layout/vList5"/>
    <dgm:cxn modelId="{96E38783-BC45-7F4F-89C7-E6D1BC32632E}" type="presParOf" srcId="{D4083239-02EC-8F4F-B095-E706A024A8B2}" destId="{E3BF9A9C-9797-A340-8806-8D9760A6B28D}" srcOrd="0" destOrd="0" presId="urn:microsoft.com/office/officeart/2005/8/layout/vList5"/>
    <dgm:cxn modelId="{F423BDFB-1108-B045-9692-B216E0EBD2F0}" type="presParOf" srcId="{D4083239-02EC-8F4F-B095-E706A024A8B2}" destId="{F8A46E72-EC33-0145-98D7-588FB6D56A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D510CF-267E-5F45-B280-C35BAD7A74A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9D369-0652-3646-A32C-B5FAB6F7E5CC}">
      <dgm:prSet/>
      <dgm:spPr/>
      <dgm:t>
        <a:bodyPr/>
        <a:lstStyle/>
        <a:p>
          <a:pPr rtl="0"/>
          <a:r>
            <a:rPr lang="en-US" smtClean="0"/>
            <a:t>Key design choice: wait-free data objects</a:t>
          </a:r>
          <a:endParaRPr lang="en-US"/>
        </a:p>
      </dgm:t>
    </dgm:pt>
    <dgm:pt modelId="{28732B49-D777-FB41-ABD0-CA290934C6FB}" type="parTrans" cxnId="{17BCE252-1F25-BD46-90BA-F7E28026CDAE}">
      <dgm:prSet/>
      <dgm:spPr/>
      <dgm:t>
        <a:bodyPr/>
        <a:lstStyle/>
        <a:p>
          <a:endParaRPr lang="en-US"/>
        </a:p>
      </dgm:t>
    </dgm:pt>
    <dgm:pt modelId="{58BB1B72-BC20-294E-AE2A-31B1F6FE24D7}" type="sibTrans" cxnId="{17BCE252-1F25-BD46-90BA-F7E28026CDAE}">
      <dgm:prSet/>
      <dgm:spPr/>
      <dgm:t>
        <a:bodyPr/>
        <a:lstStyle/>
        <a:p>
          <a:endParaRPr lang="en-US"/>
        </a:p>
      </dgm:t>
    </dgm:pt>
    <dgm:pt modelId="{8F7C58BD-DB4F-D444-BC6B-DEC36978167E}">
      <dgm:prSet/>
      <dgm:spPr/>
      <dgm:t>
        <a:bodyPr/>
        <a:lstStyle/>
        <a:p>
          <a:pPr rtl="0"/>
          <a:r>
            <a:rPr lang="en-US" dirty="0" smtClean="0"/>
            <a:t>Locks are not a Zookeeper primitive</a:t>
          </a:r>
          <a:endParaRPr lang="en-US" dirty="0"/>
        </a:p>
      </dgm:t>
    </dgm:pt>
    <dgm:pt modelId="{16851829-1AD8-3045-9479-F1BB816DDF30}" type="parTrans" cxnId="{4AD17E5C-03BC-D744-BB12-48AA56ADD6CF}">
      <dgm:prSet/>
      <dgm:spPr/>
      <dgm:t>
        <a:bodyPr/>
        <a:lstStyle/>
        <a:p>
          <a:endParaRPr lang="en-US"/>
        </a:p>
      </dgm:t>
    </dgm:pt>
    <dgm:pt modelId="{D16F3DED-B2C4-5E4A-B1DE-9CC93173FDD3}" type="sibTrans" cxnId="{4AD17E5C-03BC-D744-BB12-48AA56ADD6CF}">
      <dgm:prSet/>
      <dgm:spPr/>
      <dgm:t>
        <a:bodyPr/>
        <a:lstStyle/>
        <a:p>
          <a:endParaRPr lang="en-US"/>
        </a:p>
      </dgm:t>
    </dgm:pt>
    <dgm:pt modelId="{C0BB9C53-8B61-AC49-9FD1-ECD84D6C5D9C}">
      <dgm:prSet/>
      <dgm:spPr/>
      <dgm:t>
        <a:bodyPr/>
        <a:lstStyle/>
        <a:p>
          <a:pPr rtl="0"/>
          <a:r>
            <a:rPr lang="en-US" smtClean="0"/>
            <a:t>You can use Zookeeper to build lock-based systems</a:t>
          </a:r>
          <a:endParaRPr lang="en-US"/>
        </a:p>
      </dgm:t>
    </dgm:pt>
    <dgm:pt modelId="{6EA5F830-507E-3A42-8549-C1CFF65769D0}" type="parTrans" cxnId="{20575446-B3A2-4E48-8F7A-42E9E9F47E3A}">
      <dgm:prSet/>
      <dgm:spPr/>
      <dgm:t>
        <a:bodyPr/>
        <a:lstStyle/>
        <a:p>
          <a:endParaRPr lang="en-US"/>
        </a:p>
      </dgm:t>
    </dgm:pt>
    <dgm:pt modelId="{F07E5913-8E30-D64A-A07F-680A182E3E1A}" type="sibTrans" cxnId="{20575446-B3A2-4E48-8F7A-42E9E9F47E3A}">
      <dgm:prSet/>
      <dgm:spPr/>
      <dgm:t>
        <a:bodyPr/>
        <a:lstStyle/>
        <a:p>
          <a:endParaRPr lang="en-US"/>
        </a:p>
      </dgm:t>
    </dgm:pt>
    <dgm:pt modelId="{E9A16AA2-2D6F-5A47-8ADF-024563A8353D}">
      <dgm:prSet/>
      <dgm:spPr/>
      <dgm:t>
        <a:bodyPr/>
        <a:lstStyle/>
        <a:p>
          <a:pPr rtl="0"/>
          <a:r>
            <a:rPr lang="en-US" dirty="0" smtClean="0"/>
            <a:t>Resembles distributed file systems</a:t>
          </a:r>
          <a:endParaRPr lang="en-US" dirty="0"/>
        </a:p>
      </dgm:t>
    </dgm:pt>
    <dgm:pt modelId="{A46F5DBA-EF39-DB40-8055-18B43E7E7569}" type="parTrans" cxnId="{AC87FC0D-5665-7C49-8276-D3FC396ED02B}">
      <dgm:prSet/>
      <dgm:spPr/>
      <dgm:t>
        <a:bodyPr/>
        <a:lstStyle/>
        <a:p>
          <a:endParaRPr lang="en-US"/>
        </a:p>
      </dgm:t>
    </dgm:pt>
    <dgm:pt modelId="{A5447390-57AB-0A41-951A-F096D14CD8C6}" type="sibTrans" cxnId="{AC87FC0D-5665-7C49-8276-D3FC396ED02B}">
      <dgm:prSet/>
      <dgm:spPr/>
      <dgm:t>
        <a:bodyPr/>
        <a:lstStyle/>
        <a:p>
          <a:endParaRPr lang="en-US"/>
        </a:p>
      </dgm:t>
    </dgm:pt>
    <dgm:pt modelId="{E4A287BD-741E-DE44-ACB1-DC012F23F7EF}">
      <dgm:prSet/>
      <dgm:spPr/>
      <dgm:t>
        <a:bodyPr/>
        <a:lstStyle/>
        <a:p>
          <a:pPr rtl="0"/>
          <a:r>
            <a:rPr lang="en-US" dirty="0" smtClean="0"/>
            <a:t>FIFO client ordering of messages</a:t>
          </a:r>
          <a:endParaRPr lang="en-US" dirty="0"/>
        </a:p>
      </dgm:t>
    </dgm:pt>
    <dgm:pt modelId="{B9E7734A-D40B-6441-9F47-BA8FB4CEAC2A}" type="parTrans" cxnId="{C146CD61-6A74-0642-B561-BC7EA97243F2}">
      <dgm:prSet/>
      <dgm:spPr/>
      <dgm:t>
        <a:bodyPr/>
        <a:lstStyle/>
        <a:p>
          <a:endParaRPr lang="en-US"/>
        </a:p>
      </dgm:t>
    </dgm:pt>
    <dgm:pt modelId="{C3FEB247-BD5C-B34A-BE7C-4CC30F22AEAC}" type="sibTrans" cxnId="{C146CD61-6A74-0642-B561-BC7EA97243F2}">
      <dgm:prSet/>
      <dgm:spPr/>
      <dgm:t>
        <a:bodyPr/>
        <a:lstStyle/>
        <a:p>
          <a:endParaRPr lang="en-US"/>
        </a:p>
      </dgm:t>
    </dgm:pt>
    <dgm:pt modelId="{86F62401-791C-954D-9503-2B2F59F7EA9C}">
      <dgm:prSet/>
      <dgm:spPr/>
      <dgm:t>
        <a:bodyPr/>
        <a:lstStyle/>
        <a:p>
          <a:pPr rtl="0"/>
          <a:r>
            <a:rPr lang="en-US" smtClean="0"/>
            <a:t>Basic idea: idempotent state changes</a:t>
          </a:r>
          <a:endParaRPr lang="en-US"/>
        </a:p>
      </dgm:t>
    </dgm:pt>
    <dgm:pt modelId="{57BB6C4B-41E3-B849-BC4A-1321D1261A5B}" type="parTrans" cxnId="{C3837742-0862-9748-B925-4D3F69478B28}">
      <dgm:prSet/>
      <dgm:spPr/>
      <dgm:t>
        <a:bodyPr/>
        <a:lstStyle/>
        <a:p>
          <a:endParaRPr lang="en-US"/>
        </a:p>
      </dgm:t>
    </dgm:pt>
    <dgm:pt modelId="{86C4DEA0-91A2-3F47-982F-60BB5B8EABF3}" type="sibTrans" cxnId="{C3837742-0862-9748-B925-4D3F69478B28}">
      <dgm:prSet/>
      <dgm:spPr/>
      <dgm:t>
        <a:bodyPr/>
        <a:lstStyle/>
        <a:p>
          <a:endParaRPr lang="en-US"/>
        </a:p>
      </dgm:t>
    </dgm:pt>
    <dgm:pt modelId="{1325862D-FBA4-A04B-9A8B-9B0230AEDF18}">
      <dgm:prSet/>
      <dgm:spPr/>
      <dgm:t>
        <a:bodyPr/>
        <a:lstStyle/>
        <a:p>
          <a:pPr rtl="0"/>
          <a:r>
            <a:rPr lang="en-US" dirty="0" smtClean="0"/>
            <a:t>Components</a:t>
          </a:r>
          <a:r>
            <a:rPr lang="en-US" baseline="0" dirty="0" smtClean="0"/>
            <a:t> </a:t>
          </a:r>
          <a:r>
            <a:rPr lang="en-US" dirty="0" smtClean="0"/>
            <a:t>can figure out the state by looking at the change long</a:t>
          </a:r>
          <a:endParaRPr lang="en-US" dirty="0"/>
        </a:p>
      </dgm:t>
    </dgm:pt>
    <dgm:pt modelId="{23462972-2172-764D-8F28-01C013C866D1}" type="parTrans" cxnId="{48F90F16-C31B-044A-8D34-868357D519ED}">
      <dgm:prSet/>
      <dgm:spPr/>
      <dgm:t>
        <a:bodyPr/>
        <a:lstStyle/>
        <a:p>
          <a:endParaRPr lang="en-US"/>
        </a:p>
      </dgm:t>
    </dgm:pt>
    <dgm:pt modelId="{09B1F37F-B1EC-5C44-87A2-6787A275EE42}" type="sibTrans" cxnId="{48F90F16-C31B-044A-8D34-868357D519ED}">
      <dgm:prSet/>
      <dgm:spPr/>
      <dgm:t>
        <a:bodyPr/>
        <a:lstStyle/>
        <a:p>
          <a:endParaRPr lang="en-US"/>
        </a:p>
      </dgm:t>
    </dgm:pt>
    <dgm:pt modelId="{8C292B09-8BDC-EF43-8646-4FBB97097505}">
      <dgm:prSet/>
      <dgm:spPr/>
      <dgm:t>
        <a:bodyPr/>
        <a:lstStyle/>
        <a:p>
          <a:pPr rtl="0"/>
          <a:r>
            <a:rPr lang="en-US" dirty="0" smtClean="0"/>
            <a:t>Operations incompatible with state throw</a:t>
          </a:r>
          <a:r>
            <a:rPr lang="en-US" baseline="0" dirty="0" smtClean="0"/>
            <a:t> </a:t>
          </a:r>
          <a:r>
            <a:rPr lang="en-US" dirty="0" smtClean="0"/>
            <a:t>exceptions</a:t>
          </a:r>
          <a:endParaRPr lang="en-US" dirty="0"/>
        </a:p>
      </dgm:t>
    </dgm:pt>
    <dgm:pt modelId="{E8ABBBA3-9B61-4E43-BFAE-EB033C3B1187}" type="parTrans" cxnId="{9FFED670-0D07-F947-AD18-A30EBFE868B9}">
      <dgm:prSet/>
      <dgm:spPr/>
      <dgm:t>
        <a:bodyPr/>
        <a:lstStyle/>
        <a:p>
          <a:endParaRPr lang="en-US"/>
        </a:p>
      </dgm:t>
    </dgm:pt>
    <dgm:pt modelId="{21C97BCD-B305-5B4D-88D3-B65186B06566}" type="sibTrans" cxnId="{9FFED670-0D07-F947-AD18-A30EBFE868B9}">
      <dgm:prSet/>
      <dgm:spPr/>
      <dgm:t>
        <a:bodyPr/>
        <a:lstStyle/>
        <a:p>
          <a:endParaRPr lang="en-US"/>
        </a:p>
      </dgm:t>
    </dgm:pt>
    <dgm:pt modelId="{739A0B97-256F-7F48-B8F9-FFD1B4ED01BB}">
      <dgm:prSet/>
      <dgm:spPr/>
      <dgm:t>
        <a:bodyPr/>
        <a:lstStyle/>
        <a:p>
          <a:pPr rtl="0"/>
          <a:r>
            <a:rPr lang="en-US" dirty="0" smtClean="0"/>
            <a:t>A good approach when systems can tolerate inconsistent data</a:t>
          </a:r>
          <a:endParaRPr lang="en-US" dirty="0"/>
        </a:p>
      </dgm:t>
    </dgm:pt>
    <dgm:pt modelId="{DB965846-BF65-8F47-833C-53C4D1C38592}" type="parTrans" cxnId="{DB42FFFB-8887-DC40-8DDB-84B3C16503C3}">
      <dgm:prSet/>
      <dgm:spPr/>
      <dgm:t>
        <a:bodyPr/>
        <a:lstStyle/>
        <a:p>
          <a:endParaRPr lang="en-US"/>
        </a:p>
      </dgm:t>
    </dgm:pt>
    <dgm:pt modelId="{486D381D-B725-3E41-AAB7-335629394325}" type="sibTrans" cxnId="{DB42FFFB-8887-DC40-8DDB-84B3C16503C3}">
      <dgm:prSet/>
      <dgm:spPr/>
      <dgm:t>
        <a:bodyPr/>
        <a:lstStyle/>
        <a:p>
          <a:endParaRPr lang="en-US"/>
        </a:p>
      </dgm:t>
    </dgm:pt>
    <dgm:pt modelId="{5417DDFD-E91F-5349-BDBB-5C8CED5F87A0}">
      <dgm:prSet/>
      <dgm:spPr/>
      <dgm:t>
        <a:bodyPr/>
        <a:lstStyle/>
        <a:p>
          <a:pPr rtl="0"/>
          <a:r>
            <a:rPr lang="en-US" dirty="0" smtClean="0"/>
            <a:t>But not E-Commerce, which needs stronger guarantees</a:t>
          </a:r>
          <a:endParaRPr lang="en-US" dirty="0"/>
        </a:p>
      </dgm:t>
    </dgm:pt>
    <dgm:pt modelId="{51FCA77B-8ED7-B645-902C-E41BE0C68DAD}" type="parTrans" cxnId="{E0DA3B62-767E-0048-82E0-802799C57954}">
      <dgm:prSet/>
      <dgm:spPr/>
      <dgm:t>
        <a:bodyPr/>
        <a:lstStyle/>
        <a:p>
          <a:endParaRPr lang="en-US"/>
        </a:p>
      </dgm:t>
    </dgm:pt>
    <dgm:pt modelId="{186B7E93-A946-7840-B133-065F1E9B2630}" type="sibTrans" cxnId="{E0DA3B62-767E-0048-82E0-802799C57954}">
      <dgm:prSet/>
      <dgm:spPr/>
      <dgm:t>
        <a:bodyPr/>
        <a:lstStyle/>
        <a:p>
          <a:endParaRPr lang="en-US"/>
        </a:p>
      </dgm:t>
    </dgm:pt>
    <dgm:pt modelId="{2E9FA83F-DAB3-EE41-B5A6-3E076B9E013B}">
      <dgm:prSet/>
      <dgm:spPr/>
      <dgm:t>
        <a:bodyPr/>
        <a:lstStyle/>
        <a:p>
          <a:pPr rtl="0"/>
          <a:r>
            <a:rPr lang="en-US" dirty="0" smtClean="0"/>
            <a:t>Assumes you can order messages globally</a:t>
          </a:r>
          <a:endParaRPr lang="en-US" dirty="0"/>
        </a:p>
      </dgm:t>
    </dgm:pt>
    <dgm:pt modelId="{856962C5-6037-7249-92F8-6AF924DDB09C}" type="parTrans" cxnId="{76F99381-AFA9-814F-B113-18E8ED5FAE27}">
      <dgm:prSet/>
      <dgm:spPr/>
      <dgm:t>
        <a:bodyPr/>
        <a:lstStyle/>
        <a:p>
          <a:endParaRPr lang="en-US"/>
        </a:p>
      </dgm:t>
    </dgm:pt>
    <dgm:pt modelId="{634E2746-0DC5-0A4B-8FB8-73DE0766BA9C}" type="sibTrans" cxnId="{76F99381-AFA9-814F-B113-18E8ED5FAE27}">
      <dgm:prSet/>
      <dgm:spPr/>
      <dgm:t>
        <a:bodyPr/>
        <a:lstStyle/>
        <a:p>
          <a:endParaRPr lang="en-US"/>
        </a:p>
      </dgm:t>
    </dgm:pt>
    <dgm:pt modelId="{4A7E9BF1-E8D1-E849-872D-845AA89E154F}">
      <dgm:prSet/>
      <dgm:spPr/>
      <dgm:t>
        <a:bodyPr/>
        <a:lstStyle/>
        <a:p>
          <a:pPr rtl="0"/>
          <a:r>
            <a:rPr lang="en-US" dirty="0" smtClean="0"/>
            <a:t>Asynchronous messaging</a:t>
          </a:r>
          <a:endParaRPr lang="en-US" dirty="0"/>
        </a:p>
      </dgm:t>
    </dgm:pt>
    <dgm:pt modelId="{16460D88-2133-CB49-927A-A13B0CCFC87C}" type="parTrans" cxnId="{001C9917-642F-E345-B28E-E677520A71A4}">
      <dgm:prSet/>
      <dgm:spPr/>
      <dgm:t>
        <a:bodyPr/>
        <a:lstStyle/>
        <a:p>
          <a:endParaRPr lang="en-US"/>
        </a:p>
      </dgm:t>
    </dgm:pt>
    <dgm:pt modelId="{39D272B0-3183-AB49-B248-EB3064C3F1B0}" type="sibTrans" cxnId="{001C9917-642F-E345-B28E-E677520A71A4}">
      <dgm:prSet/>
      <dgm:spPr/>
      <dgm:t>
        <a:bodyPr/>
        <a:lstStyle/>
        <a:p>
          <a:endParaRPr lang="en-US"/>
        </a:p>
      </dgm:t>
    </dgm:pt>
    <dgm:pt modelId="{595BEB8B-5FF8-1443-B750-83F882CCAA49}">
      <dgm:prSet/>
      <dgm:spPr/>
      <dgm:t>
        <a:bodyPr/>
        <a:lstStyle/>
        <a:p>
          <a:pPr rtl="0"/>
          <a:r>
            <a:rPr lang="en-US" dirty="0" smtClean="0"/>
            <a:t>DNS for example</a:t>
          </a:r>
          <a:endParaRPr lang="en-US" dirty="0"/>
        </a:p>
      </dgm:t>
    </dgm:pt>
    <dgm:pt modelId="{DA9907C8-AEE0-D84F-81E6-15491333FEF1}" type="parTrans" cxnId="{9AD0AA57-EF3A-BE4A-8D80-DAA99EB18998}">
      <dgm:prSet/>
      <dgm:spPr/>
      <dgm:t>
        <a:bodyPr/>
        <a:lstStyle/>
        <a:p>
          <a:endParaRPr lang="en-US"/>
        </a:p>
      </dgm:t>
    </dgm:pt>
    <dgm:pt modelId="{1D4879D1-73A3-A84D-BA06-45FF8E278D28}" type="sibTrans" cxnId="{9AD0AA57-EF3A-BE4A-8D80-DAA99EB18998}">
      <dgm:prSet/>
      <dgm:spPr/>
      <dgm:t>
        <a:bodyPr/>
        <a:lstStyle/>
        <a:p>
          <a:endParaRPr lang="en-US"/>
        </a:p>
      </dgm:t>
    </dgm:pt>
    <dgm:pt modelId="{27A7BC7A-FC6F-AE41-A425-8D434F2E8A74}">
      <dgm:prSet/>
      <dgm:spPr/>
      <dgm:t>
        <a:bodyPr/>
        <a:lstStyle/>
        <a:p>
          <a:pPr rtl="0"/>
          <a:r>
            <a:rPr lang="en-US" dirty="0" smtClean="0"/>
            <a:t>Smaller data</a:t>
          </a:r>
          <a:endParaRPr lang="en-US" dirty="0"/>
        </a:p>
      </dgm:t>
    </dgm:pt>
    <dgm:pt modelId="{CF13294F-DB70-BA41-8CD0-1AB36470D559}" type="parTrans" cxnId="{301CBE8A-3863-FD4D-804A-2D4FC83FEA63}">
      <dgm:prSet/>
      <dgm:spPr/>
      <dgm:t>
        <a:bodyPr/>
        <a:lstStyle/>
        <a:p>
          <a:endParaRPr lang="en-US"/>
        </a:p>
      </dgm:t>
    </dgm:pt>
    <dgm:pt modelId="{A199FBEA-9DF7-1D44-AE44-249E46297CAA}" type="sibTrans" cxnId="{301CBE8A-3863-FD4D-804A-2D4FC83FEA63}">
      <dgm:prSet/>
      <dgm:spPr/>
      <dgm:t>
        <a:bodyPr/>
        <a:lstStyle/>
        <a:p>
          <a:endParaRPr lang="en-US"/>
        </a:p>
      </dgm:t>
    </dgm:pt>
    <dgm:pt modelId="{0089B583-2D9B-0D44-BA97-C6BB5F3101C2}" type="pres">
      <dgm:prSet presAssocID="{F8D510CF-267E-5F45-B280-C35BAD7A74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61643-C969-4444-AD4A-8A92FCC1BCFF}" type="pres">
      <dgm:prSet presAssocID="{9979D369-0652-3646-A32C-B5FAB6F7E5CC}" presName="linNode" presStyleCnt="0"/>
      <dgm:spPr/>
    </dgm:pt>
    <dgm:pt modelId="{4298FC06-54E3-494E-BB4C-78229DB1A55D}" type="pres">
      <dgm:prSet presAssocID="{9979D369-0652-3646-A32C-B5FAB6F7E5C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6E523-D28F-E14E-AD41-2840122C5A6A}" type="pres">
      <dgm:prSet presAssocID="{9979D369-0652-3646-A32C-B5FAB6F7E5C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47EE-DC79-4640-8A1D-9C07A6A08DB5}" type="pres">
      <dgm:prSet presAssocID="{58BB1B72-BC20-294E-AE2A-31B1F6FE24D7}" presName="sp" presStyleCnt="0"/>
      <dgm:spPr/>
    </dgm:pt>
    <dgm:pt modelId="{9007724C-3902-9E47-BBB7-A84868F48EAA}" type="pres">
      <dgm:prSet presAssocID="{E9A16AA2-2D6F-5A47-8ADF-024563A8353D}" presName="linNode" presStyleCnt="0"/>
      <dgm:spPr/>
    </dgm:pt>
    <dgm:pt modelId="{D363F892-45EE-E345-B55C-0A9402C90283}" type="pres">
      <dgm:prSet presAssocID="{E9A16AA2-2D6F-5A47-8ADF-024563A8353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D0DEB-91FA-6441-9C35-74AEE99D0DF1}" type="pres">
      <dgm:prSet presAssocID="{E9A16AA2-2D6F-5A47-8ADF-024563A8353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12ED-E85A-2A48-9305-1DE843D07C91}" type="pres">
      <dgm:prSet presAssocID="{A5447390-57AB-0A41-951A-F096D14CD8C6}" presName="sp" presStyleCnt="0"/>
      <dgm:spPr/>
    </dgm:pt>
    <dgm:pt modelId="{6D6D420A-C673-0D45-9EA6-4921CAAAD2E7}" type="pres">
      <dgm:prSet presAssocID="{E4A287BD-741E-DE44-ACB1-DC012F23F7EF}" presName="linNode" presStyleCnt="0"/>
      <dgm:spPr/>
    </dgm:pt>
    <dgm:pt modelId="{812E8739-A43B-4D41-B3B9-CD9709BDEA43}" type="pres">
      <dgm:prSet presAssocID="{E4A287BD-741E-DE44-ACB1-DC012F23F7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DD775-7BB8-B24A-832E-2D067A218BCF}" type="pres">
      <dgm:prSet presAssocID="{E4A287BD-741E-DE44-ACB1-DC012F23F7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706BF-2B8D-B847-9C37-03B8D692CCB6}" type="pres">
      <dgm:prSet presAssocID="{C3FEB247-BD5C-B34A-BE7C-4CC30F22AEAC}" presName="sp" presStyleCnt="0"/>
      <dgm:spPr/>
    </dgm:pt>
    <dgm:pt modelId="{DB52D7BD-A928-2849-9505-BDBA79440768}" type="pres">
      <dgm:prSet presAssocID="{86F62401-791C-954D-9503-2B2F59F7EA9C}" presName="linNode" presStyleCnt="0"/>
      <dgm:spPr/>
    </dgm:pt>
    <dgm:pt modelId="{5EC3B3B9-CB43-E940-89B4-291166E56280}" type="pres">
      <dgm:prSet presAssocID="{86F62401-791C-954D-9503-2B2F59F7EA9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9594-4313-1B47-BA80-BC2EDEF272CF}" type="pres">
      <dgm:prSet presAssocID="{86F62401-791C-954D-9503-2B2F59F7EA9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9C5C0-99AA-4E4B-9261-427254F9744E}" type="pres">
      <dgm:prSet presAssocID="{86C4DEA0-91A2-3F47-982F-60BB5B8EABF3}" presName="sp" presStyleCnt="0"/>
      <dgm:spPr/>
    </dgm:pt>
    <dgm:pt modelId="{981EC983-0EA3-ED45-8912-909A1E3C75CE}" type="pres">
      <dgm:prSet presAssocID="{739A0B97-256F-7F48-B8F9-FFD1B4ED01BB}" presName="linNode" presStyleCnt="0"/>
      <dgm:spPr/>
    </dgm:pt>
    <dgm:pt modelId="{BFE79180-9F01-7844-844D-A7EADFDE4A19}" type="pres">
      <dgm:prSet presAssocID="{739A0B97-256F-7F48-B8F9-FFD1B4ED01B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6722D-5D91-444C-88C4-2B432F74A8F5}" type="pres">
      <dgm:prSet presAssocID="{739A0B97-256F-7F48-B8F9-FFD1B4ED01B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7FC0D-5665-7C49-8276-D3FC396ED02B}" srcId="{F8D510CF-267E-5F45-B280-C35BAD7A74AE}" destId="{E9A16AA2-2D6F-5A47-8ADF-024563A8353D}" srcOrd="1" destOrd="0" parTransId="{A46F5DBA-EF39-DB40-8055-18B43E7E7569}" sibTransId="{A5447390-57AB-0A41-951A-F096D14CD8C6}"/>
    <dgm:cxn modelId="{7C0C0205-1D6B-094E-8733-05897AAA445F}" type="presOf" srcId="{C0BB9C53-8B61-AC49-9FD1-ECD84D6C5D9C}" destId="{9056E523-D28F-E14E-AD41-2840122C5A6A}" srcOrd="0" destOrd="1" presId="urn:microsoft.com/office/officeart/2005/8/layout/vList5"/>
    <dgm:cxn modelId="{0079B3FF-30B5-FC4C-94CE-F4EE3882C054}" type="presOf" srcId="{2E9FA83F-DAB3-EE41-B5A6-3E076B9E013B}" destId="{9E1DD775-7BB8-B24A-832E-2D067A218BCF}" srcOrd="0" destOrd="1" presId="urn:microsoft.com/office/officeart/2005/8/layout/vList5"/>
    <dgm:cxn modelId="{C146CD61-6A74-0642-B561-BC7EA97243F2}" srcId="{F8D510CF-267E-5F45-B280-C35BAD7A74AE}" destId="{E4A287BD-741E-DE44-ACB1-DC012F23F7EF}" srcOrd="2" destOrd="0" parTransId="{B9E7734A-D40B-6441-9F47-BA8FB4CEAC2A}" sibTransId="{C3FEB247-BD5C-B34A-BE7C-4CC30F22AEAC}"/>
    <dgm:cxn modelId="{001C9917-642F-E345-B28E-E677520A71A4}" srcId="{E4A287BD-741E-DE44-ACB1-DC012F23F7EF}" destId="{4A7E9BF1-E8D1-E849-872D-845AA89E154F}" srcOrd="0" destOrd="0" parTransId="{16460D88-2133-CB49-927A-A13B0CCFC87C}" sibTransId="{39D272B0-3183-AB49-B248-EB3064C3F1B0}"/>
    <dgm:cxn modelId="{8325C1C0-CF9E-CA4B-A6DE-A2B51D4D8B28}" type="presOf" srcId="{8F7C58BD-DB4F-D444-BC6B-DEC36978167E}" destId="{9056E523-D28F-E14E-AD41-2840122C5A6A}" srcOrd="0" destOrd="0" presId="urn:microsoft.com/office/officeart/2005/8/layout/vList5"/>
    <dgm:cxn modelId="{490CF1DA-D954-F64B-B413-19CDCD0E2AD4}" type="presOf" srcId="{5417DDFD-E91F-5349-BDBB-5C8CED5F87A0}" destId="{4E16722D-5D91-444C-88C4-2B432F74A8F5}" srcOrd="0" destOrd="1" presId="urn:microsoft.com/office/officeart/2005/8/layout/vList5"/>
    <dgm:cxn modelId="{E0DA3B62-767E-0048-82E0-802799C57954}" srcId="{739A0B97-256F-7F48-B8F9-FFD1B4ED01BB}" destId="{5417DDFD-E91F-5349-BDBB-5C8CED5F87A0}" srcOrd="1" destOrd="0" parTransId="{51FCA77B-8ED7-B645-902C-E41BE0C68DAD}" sibTransId="{186B7E93-A946-7840-B133-065F1E9B2630}"/>
    <dgm:cxn modelId="{1E18E28A-DA9F-154C-BE0B-272B8B5AC1B6}" type="presOf" srcId="{9979D369-0652-3646-A32C-B5FAB6F7E5CC}" destId="{4298FC06-54E3-494E-BB4C-78229DB1A55D}" srcOrd="0" destOrd="0" presId="urn:microsoft.com/office/officeart/2005/8/layout/vList5"/>
    <dgm:cxn modelId="{05702598-A95E-C54F-913C-7B556F922679}" type="presOf" srcId="{E9A16AA2-2D6F-5A47-8ADF-024563A8353D}" destId="{D363F892-45EE-E345-B55C-0A9402C90283}" srcOrd="0" destOrd="0" presId="urn:microsoft.com/office/officeart/2005/8/layout/vList5"/>
    <dgm:cxn modelId="{301CBE8A-3863-FD4D-804A-2D4FC83FEA63}" srcId="{E9A16AA2-2D6F-5A47-8ADF-024563A8353D}" destId="{27A7BC7A-FC6F-AE41-A425-8D434F2E8A74}" srcOrd="0" destOrd="0" parTransId="{CF13294F-DB70-BA41-8CD0-1AB36470D559}" sibTransId="{A199FBEA-9DF7-1D44-AE44-249E46297CAA}"/>
    <dgm:cxn modelId="{5F30EF51-79FA-6C44-8DBE-63E77F8A735B}" type="presOf" srcId="{1325862D-FBA4-A04B-9A8B-9B0230AEDF18}" destId="{79159594-4313-1B47-BA80-BC2EDEF272CF}" srcOrd="0" destOrd="0" presId="urn:microsoft.com/office/officeart/2005/8/layout/vList5"/>
    <dgm:cxn modelId="{0B769135-3707-EA44-8BC2-A72C808CAE80}" type="presOf" srcId="{8C292B09-8BDC-EF43-8646-4FBB97097505}" destId="{79159594-4313-1B47-BA80-BC2EDEF272CF}" srcOrd="0" destOrd="1" presId="urn:microsoft.com/office/officeart/2005/8/layout/vList5"/>
    <dgm:cxn modelId="{58182EC9-53B0-C94F-9FA8-865C23BC749E}" type="presOf" srcId="{86F62401-791C-954D-9503-2B2F59F7EA9C}" destId="{5EC3B3B9-CB43-E940-89B4-291166E56280}" srcOrd="0" destOrd="0" presId="urn:microsoft.com/office/officeart/2005/8/layout/vList5"/>
    <dgm:cxn modelId="{E076224C-5161-F04E-84AA-076701C900A3}" type="presOf" srcId="{595BEB8B-5FF8-1443-B750-83F882CCAA49}" destId="{4E16722D-5D91-444C-88C4-2B432F74A8F5}" srcOrd="0" destOrd="0" presId="urn:microsoft.com/office/officeart/2005/8/layout/vList5"/>
    <dgm:cxn modelId="{DB42FFFB-8887-DC40-8DDB-84B3C16503C3}" srcId="{F8D510CF-267E-5F45-B280-C35BAD7A74AE}" destId="{739A0B97-256F-7F48-B8F9-FFD1B4ED01BB}" srcOrd="4" destOrd="0" parTransId="{DB965846-BF65-8F47-833C-53C4D1C38592}" sibTransId="{486D381D-B725-3E41-AAB7-335629394325}"/>
    <dgm:cxn modelId="{20575446-B3A2-4E48-8F7A-42E9E9F47E3A}" srcId="{9979D369-0652-3646-A32C-B5FAB6F7E5CC}" destId="{C0BB9C53-8B61-AC49-9FD1-ECD84D6C5D9C}" srcOrd="1" destOrd="0" parTransId="{6EA5F830-507E-3A42-8549-C1CFF65769D0}" sibTransId="{F07E5913-8E30-D64A-A07F-680A182E3E1A}"/>
    <dgm:cxn modelId="{391384AB-F8C5-F148-94DC-97DD226A5535}" type="presOf" srcId="{E4A287BD-741E-DE44-ACB1-DC012F23F7EF}" destId="{812E8739-A43B-4D41-B3B9-CD9709BDEA43}" srcOrd="0" destOrd="0" presId="urn:microsoft.com/office/officeart/2005/8/layout/vList5"/>
    <dgm:cxn modelId="{48F90F16-C31B-044A-8D34-868357D519ED}" srcId="{86F62401-791C-954D-9503-2B2F59F7EA9C}" destId="{1325862D-FBA4-A04B-9A8B-9B0230AEDF18}" srcOrd="0" destOrd="0" parTransId="{23462972-2172-764D-8F28-01C013C866D1}" sibTransId="{09B1F37F-B1EC-5C44-87A2-6787A275EE42}"/>
    <dgm:cxn modelId="{76F99381-AFA9-814F-B113-18E8ED5FAE27}" srcId="{E4A287BD-741E-DE44-ACB1-DC012F23F7EF}" destId="{2E9FA83F-DAB3-EE41-B5A6-3E076B9E013B}" srcOrd="1" destOrd="0" parTransId="{856962C5-6037-7249-92F8-6AF924DDB09C}" sibTransId="{634E2746-0DC5-0A4B-8FB8-73DE0766BA9C}"/>
    <dgm:cxn modelId="{17BCE252-1F25-BD46-90BA-F7E28026CDAE}" srcId="{F8D510CF-267E-5F45-B280-C35BAD7A74AE}" destId="{9979D369-0652-3646-A32C-B5FAB6F7E5CC}" srcOrd="0" destOrd="0" parTransId="{28732B49-D777-FB41-ABD0-CA290934C6FB}" sibTransId="{58BB1B72-BC20-294E-AE2A-31B1F6FE24D7}"/>
    <dgm:cxn modelId="{9AD0AA57-EF3A-BE4A-8D80-DAA99EB18998}" srcId="{739A0B97-256F-7F48-B8F9-FFD1B4ED01BB}" destId="{595BEB8B-5FF8-1443-B750-83F882CCAA49}" srcOrd="0" destOrd="0" parTransId="{DA9907C8-AEE0-D84F-81E6-15491333FEF1}" sibTransId="{1D4879D1-73A3-A84D-BA06-45FF8E278D28}"/>
    <dgm:cxn modelId="{6603DE40-9381-8540-A0A2-15738F6F5AB6}" type="presOf" srcId="{4A7E9BF1-E8D1-E849-872D-845AA89E154F}" destId="{9E1DD775-7BB8-B24A-832E-2D067A218BCF}" srcOrd="0" destOrd="0" presId="urn:microsoft.com/office/officeart/2005/8/layout/vList5"/>
    <dgm:cxn modelId="{9FFED670-0D07-F947-AD18-A30EBFE868B9}" srcId="{86F62401-791C-954D-9503-2B2F59F7EA9C}" destId="{8C292B09-8BDC-EF43-8646-4FBB97097505}" srcOrd="1" destOrd="0" parTransId="{E8ABBBA3-9B61-4E43-BFAE-EB033C3B1187}" sibTransId="{21C97BCD-B305-5B4D-88D3-B65186B06566}"/>
    <dgm:cxn modelId="{C3837742-0862-9748-B925-4D3F69478B28}" srcId="{F8D510CF-267E-5F45-B280-C35BAD7A74AE}" destId="{86F62401-791C-954D-9503-2B2F59F7EA9C}" srcOrd="3" destOrd="0" parTransId="{57BB6C4B-41E3-B849-BC4A-1321D1261A5B}" sibTransId="{86C4DEA0-91A2-3F47-982F-60BB5B8EABF3}"/>
    <dgm:cxn modelId="{001050C4-AD13-5C45-A7B9-6910FBA6763C}" type="presOf" srcId="{F8D510CF-267E-5F45-B280-C35BAD7A74AE}" destId="{0089B583-2D9B-0D44-BA97-C6BB5F3101C2}" srcOrd="0" destOrd="0" presId="urn:microsoft.com/office/officeart/2005/8/layout/vList5"/>
    <dgm:cxn modelId="{4AD17E5C-03BC-D744-BB12-48AA56ADD6CF}" srcId="{9979D369-0652-3646-A32C-B5FAB6F7E5CC}" destId="{8F7C58BD-DB4F-D444-BC6B-DEC36978167E}" srcOrd="0" destOrd="0" parTransId="{16851829-1AD8-3045-9479-F1BB816DDF30}" sibTransId="{D16F3DED-B2C4-5E4A-B1DE-9CC93173FDD3}"/>
    <dgm:cxn modelId="{8E6ED24E-3BC2-4642-B206-715F3A5F6C22}" type="presOf" srcId="{739A0B97-256F-7F48-B8F9-FFD1B4ED01BB}" destId="{BFE79180-9F01-7844-844D-A7EADFDE4A19}" srcOrd="0" destOrd="0" presId="urn:microsoft.com/office/officeart/2005/8/layout/vList5"/>
    <dgm:cxn modelId="{38014064-FA8B-FB4A-ADC8-54097A2AAEF2}" type="presOf" srcId="{27A7BC7A-FC6F-AE41-A425-8D434F2E8A74}" destId="{486D0DEB-91FA-6441-9C35-74AEE99D0DF1}" srcOrd="0" destOrd="0" presId="urn:microsoft.com/office/officeart/2005/8/layout/vList5"/>
    <dgm:cxn modelId="{214B4938-AB4B-C84D-804C-D09E01D81804}" type="presParOf" srcId="{0089B583-2D9B-0D44-BA97-C6BB5F3101C2}" destId="{CBA61643-C969-4444-AD4A-8A92FCC1BCFF}" srcOrd="0" destOrd="0" presId="urn:microsoft.com/office/officeart/2005/8/layout/vList5"/>
    <dgm:cxn modelId="{970C4CA9-46A3-A746-BDE4-0C905C4F42DC}" type="presParOf" srcId="{CBA61643-C969-4444-AD4A-8A92FCC1BCFF}" destId="{4298FC06-54E3-494E-BB4C-78229DB1A55D}" srcOrd="0" destOrd="0" presId="urn:microsoft.com/office/officeart/2005/8/layout/vList5"/>
    <dgm:cxn modelId="{BBEE770D-8642-FA4A-BDC3-3938C63EA034}" type="presParOf" srcId="{CBA61643-C969-4444-AD4A-8A92FCC1BCFF}" destId="{9056E523-D28F-E14E-AD41-2840122C5A6A}" srcOrd="1" destOrd="0" presId="urn:microsoft.com/office/officeart/2005/8/layout/vList5"/>
    <dgm:cxn modelId="{712F3958-1870-E845-9308-0E59D8370061}" type="presParOf" srcId="{0089B583-2D9B-0D44-BA97-C6BB5F3101C2}" destId="{E65647EE-DC79-4640-8A1D-9C07A6A08DB5}" srcOrd="1" destOrd="0" presId="urn:microsoft.com/office/officeart/2005/8/layout/vList5"/>
    <dgm:cxn modelId="{B3C3FFE1-081C-644D-8161-7448C612367C}" type="presParOf" srcId="{0089B583-2D9B-0D44-BA97-C6BB5F3101C2}" destId="{9007724C-3902-9E47-BBB7-A84868F48EAA}" srcOrd="2" destOrd="0" presId="urn:microsoft.com/office/officeart/2005/8/layout/vList5"/>
    <dgm:cxn modelId="{91F2F501-9ACB-FD46-9FAD-E64B7CF6F411}" type="presParOf" srcId="{9007724C-3902-9E47-BBB7-A84868F48EAA}" destId="{D363F892-45EE-E345-B55C-0A9402C90283}" srcOrd="0" destOrd="0" presId="urn:microsoft.com/office/officeart/2005/8/layout/vList5"/>
    <dgm:cxn modelId="{7264F0D0-D805-E644-BAFE-BFD24FD541B3}" type="presParOf" srcId="{9007724C-3902-9E47-BBB7-A84868F48EAA}" destId="{486D0DEB-91FA-6441-9C35-74AEE99D0DF1}" srcOrd="1" destOrd="0" presId="urn:microsoft.com/office/officeart/2005/8/layout/vList5"/>
    <dgm:cxn modelId="{8993C067-E584-4547-90D6-D8E0872EADC6}" type="presParOf" srcId="{0089B583-2D9B-0D44-BA97-C6BB5F3101C2}" destId="{256612ED-E85A-2A48-9305-1DE843D07C91}" srcOrd="3" destOrd="0" presId="urn:microsoft.com/office/officeart/2005/8/layout/vList5"/>
    <dgm:cxn modelId="{6FC4B972-9854-F84C-B053-FEFC1AD7DA96}" type="presParOf" srcId="{0089B583-2D9B-0D44-BA97-C6BB5F3101C2}" destId="{6D6D420A-C673-0D45-9EA6-4921CAAAD2E7}" srcOrd="4" destOrd="0" presId="urn:microsoft.com/office/officeart/2005/8/layout/vList5"/>
    <dgm:cxn modelId="{9B04537E-5A75-3C46-8436-093C869FCD24}" type="presParOf" srcId="{6D6D420A-C673-0D45-9EA6-4921CAAAD2E7}" destId="{812E8739-A43B-4D41-B3B9-CD9709BDEA43}" srcOrd="0" destOrd="0" presId="urn:microsoft.com/office/officeart/2005/8/layout/vList5"/>
    <dgm:cxn modelId="{8C0884F9-B4A2-AE49-869E-8EFAFF3CA040}" type="presParOf" srcId="{6D6D420A-C673-0D45-9EA6-4921CAAAD2E7}" destId="{9E1DD775-7BB8-B24A-832E-2D067A218BCF}" srcOrd="1" destOrd="0" presId="urn:microsoft.com/office/officeart/2005/8/layout/vList5"/>
    <dgm:cxn modelId="{25C21C81-1721-8048-9059-C18CA6046752}" type="presParOf" srcId="{0089B583-2D9B-0D44-BA97-C6BB5F3101C2}" destId="{948706BF-2B8D-B847-9C37-03B8D692CCB6}" srcOrd="5" destOrd="0" presId="urn:microsoft.com/office/officeart/2005/8/layout/vList5"/>
    <dgm:cxn modelId="{1156E6B8-518F-624E-AC08-D3ED5826EF24}" type="presParOf" srcId="{0089B583-2D9B-0D44-BA97-C6BB5F3101C2}" destId="{DB52D7BD-A928-2849-9505-BDBA79440768}" srcOrd="6" destOrd="0" presId="urn:microsoft.com/office/officeart/2005/8/layout/vList5"/>
    <dgm:cxn modelId="{34F9D052-6082-1740-9070-A7C577F43D39}" type="presParOf" srcId="{DB52D7BD-A928-2849-9505-BDBA79440768}" destId="{5EC3B3B9-CB43-E940-89B4-291166E56280}" srcOrd="0" destOrd="0" presId="urn:microsoft.com/office/officeart/2005/8/layout/vList5"/>
    <dgm:cxn modelId="{D3BEB441-EEF8-3D49-A66F-116061AB88A2}" type="presParOf" srcId="{DB52D7BD-A928-2849-9505-BDBA79440768}" destId="{79159594-4313-1B47-BA80-BC2EDEF272CF}" srcOrd="1" destOrd="0" presId="urn:microsoft.com/office/officeart/2005/8/layout/vList5"/>
    <dgm:cxn modelId="{3BFAFEED-6DA1-6541-9A5E-9B4CB6EBFA57}" type="presParOf" srcId="{0089B583-2D9B-0D44-BA97-C6BB5F3101C2}" destId="{9679C5C0-99AA-4E4B-9261-427254F9744E}" srcOrd="7" destOrd="0" presId="urn:microsoft.com/office/officeart/2005/8/layout/vList5"/>
    <dgm:cxn modelId="{33F9C115-CD41-D64C-94C7-FC97BC5DB9FD}" type="presParOf" srcId="{0089B583-2D9B-0D44-BA97-C6BB5F3101C2}" destId="{981EC983-0EA3-ED45-8912-909A1E3C75CE}" srcOrd="8" destOrd="0" presId="urn:microsoft.com/office/officeart/2005/8/layout/vList5"/>
    <dgm:cxn modelId="{17C33864-5550-594B-96CA-586575727D87}" type="presParOf" srcId="{981EC983-0EA3-ED45-8912-909A1E3C75CE}" destId="{BFE79180-9F01-7844-844D-A7EADFDE4A19}" srcOrd="0" destOrd="0" presId="urn:microsoft.com/office/officeart/2005/8/layout/vList5"/>
    <dgm:cxn modelId="{E9218521-6AFC-8F4B-9628-3D9256B4A49A}" type="presParOf" srcId="{981EC983-0EA3-ED45-8912-909A1E3C75CE}" destId="{4E16722D-5D91-444C-88C4-2B432F74A8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186CF-F865-DD4F-AE42-F591D1307CA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6389D-1635-F449-8658-754B5FB33555}">
      <dgm:prSet/>
      <dgm:spPr/>
      <dgm:t>
        <a:bodyPr/>
        <a:lstStyle/>
        <a:p>
          <a:pPr rtl="0"/>
          <a:r>
            <a:rPr lang="en-US" dirty="0" smtClean="0"/>
            <a:t>Configuration </a:t>
          </a:r>
          <a:endParaRPr lang="en-US" dirty="0"/>
        </a:p>
      </dgm:t>
    </dgm:pt>
    <dgm:pt modelId="{D33A95B1-C4F3-B74B-A597-006F9E41D7C0}" type="parTrans" cxnId="{6A2DA039-34DC-EF47-B7F2-52297ED65C10}">
      <dgm:prSet/>
      <dgm:spPr/>
      <dgm:t>
        <a:bodyPr/>
        <a:lstStyle/>
        <a:p>
          <a:endParaRPr lang="en-US"/>
        </a:p>
      </dgm:t>
    </dgm:pt>
    <dgm:pt modelId="{10B833FE-BD24-9248-8CF6-AABC6A79D693}" type="sibTrans" cxnId="{6A2DA039-34DC-EF47-B7F2-52297ED65C10}">
      <dgm:prSet/>
      <dgm:spPr/>
      <dgm:t>
        <a:bodyPr/>
        <a:lstStyle/>
        <a:p>
          <a:endParaRPr lang="en-US"/>
        </a:p>
      </dgm:t>
    </dgm:pt>
    <dgm:pt modelId="{73079239-1FE2-AE4D-85F6-5C4F699C7488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Basic systems just need lists of operational parameters for the system processes: IP addresses of other members</a:t>
          </a:r>
          <a:endParaRPr lang="en-US" dirty="0"/>
        </a:p>
      </dgm:t>
    </dgm:pt>
    <dgm:pt modelId="{CC197742-997D-B245-A221-C072D95AB266}" type="parTrans" cxnId="{A6EDE8E4-9177-3345-AD0A-73D448C63CFF}">
      <dgm:prSet/>
      <dgm:spPr/>
      <dgm:t>
        <a:bodyPr/>
        <a:lstStyle/>
        <a:p>
          <a:endParaRPr lang="en-US"/>
        </a:p>
      </dgm:t>
    </dgm:pt>
    <dgm:pt modelId="{8AA436D3-5D06-384F-8F70-F3BCAC46BC99}" type="sibTrans" cxnId="{A6EDE8E4-9177-3345-AD0A-73D448C63CFF}">
      <dgm:prSet/>
      <dgm:spPr/>
      <dgm:t>
        <a:bodyPr/>
        <a:lstStyle/>
        <a:p>
          <a:endParaRPr lang="en-US"/>
        </a:p>
      </dgm:t>
    </dgm:pt>
    <dgm:pt modelId="{1FD311FE-39EC-8A4C-8627-AB56E6E6218B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Sophisticated systems have dynamic configuration parameters. </a:t>
          </a:r>
          <a:endParaRPr lang="en-US"/>
        </a:p>
      </dgm:t>
    </dgm:pt>
    <dgm:pt modelId="{349B9A42-1F0D-7841-890C-1910ABE9FFF2}" type="parTrans" cxnId="{BA4BA653-C72F-AA43-B263-4F8093C18296}">
      <dgm:prSet/>
      <dgm:spPr/>
      <dgm:t>
        <a:bodyPr/>
        <a:lstStyle/>
        <a:p>
          <a:endParaRPr lang="en-US"/>
        </a:p>
      </dgm:t>
    </dgm:pt>
    <dgm:pt modelId="{93E6F6A4-0CB9-334D-9DEE-CAB92E7618AD}" type="sibTrans" cxnId="{BA4BA653-C72F-AA43-B263-4F8093C18296}">
      <dgm:prSet/>
      <dgm:spPr/>
      <dgm:t>
        <a:bodyPr/>
        <a:lstStyle/>
        <a:p>
          <a:endParaRPr lang="en-US"/>
        </a:p>
      </dgm:t>
    </dgm:pt>
    <dgm:pt modelId="{77A8A252-247B-E84F-85FA-B015B23FD3DE}">
      <dgm:prSet/>
      <dgm:spPr/>
      <dgm:t>
        <a:bodyPr/>
        <a:lstStyle/>
        <a:p>
          <a:pPr rtl="0"/>
          <a:r>
            <a:rPr lang="en-US" dirty="0" smtClean="0"/>
            <a:t>Group Membership,</a:t>
          </a:r>
          <a:r>
            <a:rPr lang="en-US" baseline="0" dirty="0" smtClean="0"/>
            <a:t> L</a:t>
          </a:r>
          <a:r>
            <a:rPr lang="en-US" dirty="0" smtClean="0"/>
            <a:t>eader Election</a:t>
          </a:r>
          <a:endParaRPr lang="en-US" dirty="0"/>
        </a:p>
      </dgm:t>
    </dgm:pt>
    <dgm:pt modelId="{6A92C07D-889C-A94B-AAE8-641547DAABE2}" type="parTrans" cxnId="{D681A92F-020F-D241-BD4A-6AF0A9C4F972}">
      <dgm:prSet/>
      <dgm:spPr/>
      <dgm:t>
        <a:bodyPr/>
        <a:lstStyle/>
        <a:p>
          <a:endParaRPr lang="en-US"/>
        </a:p>
      </dgm:t>
    </dgm:pt>
    <dgm:pt modelId="{FDACC332-C400-B645-8AE0-832DB42547A2}" type="sibTrans" cxnId="{D681A92F-020F-D241-BD4A-6AF0A9C4F972}">
      <dgm:prSet/>
      <dgm:spPr/>
      <dgm:t>
        <a:bodyPr/>
        <a:lstStyle/>
        <a:p>
          <a:endParaRPr lang="en-US"/>
        </a:p>
      </dgm:t>
    </dgm:pt>
    <dgm:pt modelId="{5DF17984-1501-8747-91BF-0A12825C9022}">
      <dgm:prSet/>
      <dgm:spPr/>
      <dgm:t>
        <a:bodyPr/>
        <a:lstStyle/>
        <a:p>
          <a:pPr rtl="0"/>
          <a:r>
            <a:rPr lang="en-US" dirty="0" smtClean="0"/>
            <a:t>Processes need to know which other processes are alive </a:t>
          </a:r>
          <a:endParaRPr lang="en-US" dirty="0"/>
        </a:p>
      </dgm:t>
    </dgm:pt>
    <dgm:pt modelId="{2A7385B9-CF97-A244-A78E-11C0EB18D2C2}" type="parTrans" cxnId="{3526A84D-4AD2-CD4D-B2B6-D29BF85D84EC}">
      <dgm:prSet/>
      <dgm:spPr/>
      <dgm:t>
        <a:bodyPr/>
        <a:lstStyle/>
        <a:p>
          <a:endParaRPr lang="en-US"/>
        </a:p>
      </dgm:t>
    </dgm:pt>
    <dgm:pt modelId="{ACDBFBD9-D711-224A-9466-6933D4A65313}" type="sibTrans" cxnId="{3526A84D-4AD2-CD4D-B2B6-D29BF85D84EC}">
      <dgm:prSet/>
      <dgm:spPr/>
      <dgm:t>
        <a:bodyPr/>
        <a:lstStyle/>
        <a:p>
          <a:endParaRPr lang="en-US"/>
        </a:p>
      </dgm:t>
    </dgm:pt>
    <dgm:pt modelId="{464054D8-4B4A-E748-9FC5-8845742BCB5B}">
      <dgm:prSet/>
      <dgm:spPr/>
      <dgm:t>
        <a:bodyPr/>
        <a:lstStyle/>
        <a:p>
          <a:pPr rtl="0"/>
          <a:r>
            <a:rPr lang="en-US" dirty="0" smtClean="0"/>
            <a:t>Which processes are definitive sources for data (leaders)?</a:t>
          </a:r>
          <a:endParaRPr lang="en-US" dirty="0"/>
        </a:p>
      </dgm:t>
    </dgm:pt>
    <dgm:pt modelId="{BDAD79D1-6CB6-764F-A208-0D25BEA744F4}" type="parTrans" cxnId="{88B33D2E-5BD9-0641-973D-D8569507B920}">
      <dgm:prSet/>
      <dgm:spPr/>
      <dgm:t>
        <a:bodyPr/>
        <a:lstStyle/>
        <a:p>
          <a:endParaRPr lang="en-US"/>
        </a:p>
      </dgm:t>
    </dgm:pt>
    <dgm:pt modelId="{CB0ECBE8-9A7F-B24D-93AB-3AF1B3D92536}" type="sibTrans" cxnId="{88B33D2E-5BD9-0641-973D-D8569507B920}">
      <dgm:prSet/>
      <dgm:spPr/>
      <dgm:t>
        <a:bodyPr/>
        <a:lstStyle/>
        <a:p>
          <a:endParaRPr lang="en-US"/>
        </a:p>
      </dgm:t>
    </dgm:pt>
    <dgm:pt modelId="{594B2316-A2D7-2142-AF21-727779E9FD8E}">
      <dgm:prSet/>
      <dgm:spPr/>
      <dgm:t>
        <a:bodyPr/>
        <a:lstStyle/>
        <a:p>
          <a:pPr rtl="0"/>
          <a:r>
            <a:rPr lang="en-US" smtClean="0"/>
            <a:t>Locks </a:t>
          </a:r>
          <a:endParaRPr lang="en-US"/>
        </a:p>
      </dgm:t>
    </dgm:pt>
    <dgm:pt modelId="{0F09FDDD-920D-A748-8228-F9E1DFC3A56E}" type="parTrans" cxnId="{4B4B8AB5-1226-AD43-8F1A-BD530194594A}">
      <dgm:prSet/>
      <dgm:spPr/>
      <dgm:t>
        <a:bodyPr/>
        <a:lstStyle/>
        <a:p>
          <a:endParaRPr lang="en-US"/>
        </a:p>
      </dgm:t>
    </dgm:pt>
    <dgm:pt modelId="{1EC42905-D96D-6C4D-87FC-8BE986135EF9}" type="sibTrans" cxnId="{4B4B8AB5-1226-AD43-8F1A-BD530194594A}">
      <dgm:prSet/>
      <dgm:spPr/>
      <dgm:t>
        <a:bodyPr/>
        <a:lstStyle/>
        <a:p>
          <a:endParaRPr lang="en-US"/>
        </a:p>
      </dgm:t>
    </dgm:pt>
    <dgm:pt modelId="{1C66108D-2BFA-1546-814E-81707126D1A7}">
      <dgm:prSet/>
      <dgm:spPr/>
      <dgm:t>
        <a:bodyPr/>
        <a:lstStyle/>
        <a:p>
          <a:pPr rtl="0"/>
          <a:r>
            <a:rPr lang="en-US" dirty="0" smtClean="0"/>
            <a:t>Implement mutually exclusive access to critical resources. </a:t>
          </a:r>
          <a:endParaRPr lang="en-US" dirty="0"/>
        </a:p>
      </dgm:t>
    </dgm:pt>
    <dgm:pt modelId="{E7582E3F-497D-B542-A406-7246336515F5}" type="parTrans" cxnId="{49904E51-56BC-D044-A86F-A48000917024}">
      <dgm:prSet/>
      <dgm:spPr/>
      <dgm:t>
        <a:bodyPr/>
        <a:lstStyle/>
        <a:p>
          <a:endParaRPr lang="en-US"/>
        </a:p>
      </dgm:t>
    </dgm:pt>
    <dgm:pt modelId="{8740237A-85FE-054F-BF66-4F64821FF725}" type="sibTrans" cxnId="{49904E51-56BC-D044-A86F-A48000917024}">
      <dgm:prSet/>
      <dgm:spPr/>
      <dgm:t>
        <a:bodyPr/>
        <a:lstStyle/>
        <a:p>
          <a:endParaRPr lang="en-US"/>
        </a:p>
      </dgm:t>
    </dgm:pt>
    <dgm:pt modelId="{77309C04-E721-0B4D-8521-D471C29C84AC}">
      <dgm:prSet/>
      <dgm:spPr/>
      <dgm:t>
        <a:bodyPr/>
        <a:lstStyle/>
        <a:p>
          <a:pPr rtl="0"/>
          <a:r>
            <a:rPr lang="en-US" dirty="0" smtClean="0"/>
            <a:t>What happens if the leader is faulty?</a:t>
          </a:r>
          <a:endParaRPr lang="en-US" dirty="0"/>
        </a:p>
      </dgm:t>
    </dgm:pt>
    <dgm:pt modelId="{1B1DD961-00F9-9349-BFA4-CC75AC421014}" type="parTrans" cxnId="{E5D27691-E6B1-F741-A69B-3F211D9B44A0}">
      <dgm:prSet/>
      <dgm:spPr/>
    </dgm:pt>
    <dgm:pt modelId="{E0013497-3701-C049-9429-EF262B233295}" type="sibTrans" cxnId="{E5D27691-E6B1-F741-A69B-3F211D9B44A0}">
      <dgm:prSet/>
      <dgm:spPr/>
    </dgm:pt>
    <dgm:pt modelId="{D0352B38-7022-B043-9CA8-98EB14BBABDB}" type="pres">
      <dgm:prSet presAssocID="{154186CF-F865-DD4F-AE42-F591D1307C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450E5-66F2-6A48-BFB7-9EF143E3CA4E}" type="pres">
      <dgm:prSet presAssocID="{6796389D-1635-F449-8658-754B5FB33555}" presName="linNode" presStyleCnt="0"/>
      <dgm:spPr/>
    </dgm:pt>
    <dgm:pt modelId="{458097B7-500E-0844-854B-AC40378C1C46}" type="pres">
      <dgm:prSet presAssocID="{6796389D-1635-F449-8658-754B5FB3355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602EA-5F07-E94D-BFDE-EC2EE3C83BF1}" type="pres">
      <dgm:prSet presAssocID="{6796389D-1635-F449-8658-754B5FB3355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56D50-F56E-E047-813B-0894277E0F47}" type="pres">
      <dgm:prSet presAssocID="{10B833FE-BD24-9248-8CF6-AABC6A79D693}" presName="sp" presStyleCnt="0"/>
      <dgm:spPr/>
    </dgm:pt>
    <dgm:pt modelId="{9804A7AD-8A06-A04B-8C93-129CBE83EBE4}" type="pres">
      <dgm:prSet presAssocID="{77A8A252-247B-E84F-85FA-B015B23FD3DE}" presName="linNode" presStyleCnt="0"/>
      <dgm:spPr/>
    </dgm:pt>
    <dgm:pt modelId="{6F699BE9-2B7D-F843-94DC-1C7931702BBF}" type="pres">
      <dgm:prSet presAssocID="{77A8A252-247B-E84F-85FA-B015B23FD3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87AF1-17B3-3F4F-B82B-848B14FEBE3A}" type="pres">
      <dgm:prSet presAssocID="{77A8A252-247B-E84F-85FA-B015B23FD3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E26AC-2B99-144F-BF13-9A38623B38A0}" type="pres">
      <dgm:prSet presAssocID="{FDACC332-C400-B645-8AE0-832DB42547A2}" presName="sp" presStyleCnt="0"/>
      <dgm:spPr/>
    </dgm:pt>
    <dgm:pt modelId="{67722B12-64E8-9543-8AAB-42E3AD451808}" type="pres">
      <dgm:prSet presAssocID="{594B2316-A2D7-2142-AF21-727779E9FD8E}" presName="linNode" presStyleCnt="0"/>
      <dgm:spPr/>
    </dgm:pt>
    <dgm:pt modelId="{F2EBA258-2065-9343-9D68-77AD334EC17B}" type="pres">
      <dgm:prSet presAssocID="{594B2316-A2D7-2142-AF21-727779E9FD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A3866-71BE-ED42-A207-E746C23B9747}" type="pres">
      <dgm:prSet presAssocID="{594B2316-A2D7-2142-AF21-727779E9FD8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A84D-4AD2-CD4D-B2B6-D29BF85D84EC}" srcId="{77A8A252-247B-E84F-85FA-B015B23FD3DE}" destId="{5DF17984-1501-8747-91BF-0A12825C9022}" srcOrd="0" destOrd="0" parTransId="{2A7385B9-CF97-A244-A78E-11C0EB18D2C2}" sibTransId="{ACDBFBD9-D711-224A-9466-6933D4A65313}"/>
    <dgm:cxn modelId="{4B4B8AB5-1226-AD43-8F1A-BD530194594A}" srcId="{154186CF-F865-DD4F-AE42-F591D1307CA1}" destId="{594B2316-A2D7-2142-AF21-727779E9FD8E}" srcOrd="2" destOrd="0" parTransId="{0F09FDDD-920D-A748-8228-F9E1DFC3A56E}" sibTransId="{1EC42905-D96D-6C4D-87FC-8BE986135EF9}"/>
    <dgm:cxn modelId="{73FEAFE8-3230-194C-B5CC-BA45C87020BF}" type="presOf" srcId="{6796389D-1635-F449-8658-754B5FB33555}" destId="{458097B7-500E-0844-854B-AC40378C1C46}" srcOrd="0" destOrd="0" presId="urn:microsoft.com/office/officeart/2005/8/layout/vList5"/>
    <dgm:cxn modelId="{757509D9-73F5-7C48-B5D2-D7B0DAF8A244}" type="presOf" srcId="{5DF17984-1501-8747-91BF-0A12825C9022}" destId="{5E387AF1-17B3-3F4F-B82B-848B14FEBE3A}" srcOrd="0" destOrd="0" presId="urn:microsoft.com/office/officeart/2005/8/layout/vList5"/>
    <dgm:cxn modelId="{424F55F8-0A86-5749-84CD-994F092FFA12}" type="presOf" srcId="{464054D8-4B4A-E748-9FC5-8845742BCB5B}" destId="{5E387AF1-17B3-3F4F-B82B-848B14FEBE3A}" srcOrd="0" destOrd="1" presId="urn:microsoft.com/office/officeart/2005/8/layout/vList5"/>
    <dgm:cxn modelId="{03A08D32-200A-7F44-92EA-B78364865DF3}" type="presOf" srcId="{77A8A252-247B-E84F-85FA-B015B23FD3DE}" destId="{6F699BE9-2B7D-F843-94DC-1C7931702BBF}" srcOrd="0" destOrd="0" presId="urn:microsoft.com/office/officeart/2005/8/layout/vList5"/>
    <dgm:cxn modelId="{49904E51-56BC-D044-A86F-A48000917024}" srcId="{594B2316-A2D7-2142-AF21-727779E9FD8E}" destId="{1C66108D-2BFA-1546-814E-81707126D1A7}" srcOrd="0" destOrd="0" parTransId="{E7582E3F-497D-B542-A406-7246336515F5}" sibTransId="{8740237A-85FE-054F-BF66-4F64821FF725}"/>
    <dgm:cxn modelId="{1BD5240D-23E5-8D44-ACB1-79FDECAFAE18}" type="presOf" srcId="{73079239-1FE2-AE4D-85F6-5C4F699C7488}" destId="{656602EA-5F07-E94D-BFDE-EC2EE3C83BF1}" srcOrd="0" destOrd="0" presId="urn:microsoft.com/office/officeart/2005/8/layout/vList5"/>
    <dgm:cxn modelId="{5FDA8FDB-4B46-D641-BB10-745C2955FE94}" type="presOf" srcId="{594B2316-A2D7-2142-AF21-727779E9FD8E}" destId="{F2EBA258-2065-9343-9D68-77AD334EC17B}" srcOrd="0" destOrd="0" presId="urn:microsoft.com/office/officeart/2005/8/layout/vList5"/>
    <dgm:cxn modelId="{88B33D2E-5BD9-0641-973D-D8569507B920}" srcId="{77A8A252-247B-E84F-85FA-B015B23FD3DE}" destId="{464054D8-4B4A-E748-9FC5-8845742BCB5B}" srcOrd="1" destOrd="0" parTransId="{BDAD79D1-6CB6-764F-A208-0D25BEA744F4}" sibTransId="{CB0ECBE8-9A7F-B24D-93AB-3AF1B3D92536}"/>
    <dgm:cxn modelId="{BA4BA653-C72F-AA43-B263-4F8093C18296}" srcId="{6796389D-1635-F449-8658-754B5FB33555}" destId="{1FD311FE-39EC-8A4C-8627-AB56E6E6218B}" srcOrd="1" destOrd="0" parTransId="{349B9A42-1F0D-7841-890C-1910ABE9FFF2}" sibTransId="{93E6F6A4-0CB9-334D-9DEE-CAB92E7618AD}"/>
    <dgm:cxn modelId="{6A2DA039-34DC-EF47-B7F2-52297ED65C10}" srcId="{154186CF-F865-DD4F-AE42-F591D1307CA1}" destId="{6796389D-1635-F449-8658-754B5FB33555}" srcOrd="0" destOrd="0" parTransId="{D33A95B1-C4F3-B74B-A597-006F9E41D7C0}" sibTransId="{10B833FE-BD24-9248-8CF6-AABC6A79D693}"/>
    <dgm:cxn modelId="{63AAC889-C21B-4A44-91DA-9A2F77D900B6}" type="presOf" srcId="{77309C04-E721-0B4D-8521-D471C29C84AC}" destId="{5E387AF1-17B3-3F4F-B82B-848B14FEBE3A}" srcOrd="0" destOrd="2" presId="urn:microsoft.com/office/officeart/2005/8/layout/vList5"/>
    <dgm:cxn modelId="{E5D27691-E6B1-F741-A69B-3F211D9B44A0}" srcId="{77A8A252-247B-E84F-85FA-B015B23FD3DE}" destId="{77309C04-E721-0B4D-8521-D471C29C84AC}" srcOrd="2" destOrd="0" parTransId="{1B1DD961-00F9-9349-BFA4-CC75AC421014}" sibTransId="{E0013497-3701-C049-9429-EF262B233295}"/>
    <dgm:cxn modelId="{D681A92F-020F-D241-BD4A-6AF0A9C4F972}" srcId="{154186CF-F865-DD4F-AE42-F591D1307CA1}" destId="{77A8A252-247B-E84F-85FA-B015B23FD3DE}" srcOrd="1" destOrd="0" parTransId="{6A92C07D-889C-A94B-AAE8-641547DAABE2}" sibTransId="{FDACC332-C400-B645-8AE0-832DB42547A2}"/>
    <dgm:cxn modelId="{A6EDE8E4-9177-3345-AD0A-73D448C63CFF}" srcId="{6796389D-1635-F449-8658-754B5FB33555}" destId="{73079239-1FE2-AE4D-85F6-5C4F699C7488}" srcOrd="0" destOrd="0" parTransId="{CC197742-997D-B245-A221-C072D95AB266}" sibTransId="{8AA436D3-5D06-384F-8F70-F3BCAC46BC99}"/>
    <dgm:cxn modelId="{E25F1213-7C1E-2B4F-921B-03F090E81E5A}" type="presOf" srcId="{1C66108D-2BFA-1546-814E-81707126D1A7}" destId="{F02A3866-71BE-ED42-A207-E746C23B9747}" srcOrd="0" destOrd="0" presId="urn:microsoft.com/office/officeart/2005/8/layout/vList5"/>
    <dgm:cxn modelId="{7EEFBA12-58C1-7F4A-8FB1-D124B526B240}" type="presOf" srcId="{1FD311FE-39EC-8A4C-8627-AB56E6E6218B}" destId="{656602EA-5F07-E94D-BFDE-EC2EE3C83BF1}" srcOrd="0" destOrd="1" presId="urn:microsoft.com/office/officeart/2005/8/layout/vList5"/>
    <dgm:cxn modelId="{4804873B-C78D-FD46-AEB8-04B28A0C1ECB}" type="presOf" srcId="{154186CF-F865-DD4F-AE42-F591D1307CA1}" destId="{D0352B38-7022-B043-9CA8-98EB14BBABDB}" srcOrd="0" destOrd="0" presId="urn:microsoft.com/office/officeart/2005/8/layout/vList5"/>
    <dgm:cxn modelId="{B5CB84B1-E46D-8946-927F-19FC88C0182B}" type="presParOf" srcId="{D0352B38-7022-B043-9CA8-98EB14BBABDB}" destId="{7E8450E5-66F2-6A48-BFB7-9EF143E3CA4E}" srcOrd="0" destOrd="0" presId="urn:microsoft.com/office/officeart/2005/8/layout/vList5"/>
    <dgm:cxn modelId="{EA761FA4-4A8A-8C47-A75C-CC0D6232274F}" type="presParOf" srcId="{7E8450E5-66F2-6A48-BFB7-9EF143E3CA4E}" destId="{458097B7-500E-0844-854B-AC40378C1C46}" srcOrd="0" destOrd="0" presId="urn:microsoft.com/office/officeart/2005/8/layout/vList5"/>
    <dgm:cxn modelId="{C74868AB-3527-3049-B476-8D9AC55BC435}" type="presParOf" srcId="{7E8450E5-66F2-6A48-BFB7-9EF143E3CA4E}" destId="{656602EA-5F07-E94D-BFDE-EC2EE3C83BF1}" srcOrd="1" destOrd="0" presId="urn:microsoft.com/office/officeart/2005/8/layout/vList5"/>
    <dgm:cxn modelId="{1A7FEC4C-3D7F-0549-B6B6-D11FD2FC9DAA}" type="presParOf" srcId="{D0352B38-7022-B043-9CA8-98EB14BBABDB}" destId="{9B156D50-F56E-E047-813B-0894277E0F47}" srcOrd="1" destOrd="0" presId="urn:microsoft.com/office/officeart/2005/8/layout/vList5"/>
    <dgm:cxn modelId="{B25003E3-6415-9A4F-9B6C-9545B2AD5285}" type="presParOf" srcId="{D0352B38-7022-B043-9CA8-98EB14BBABDB}" destId="{9804A7AD-8A06-A04B-8C93-129CBE83EBE4}" srcOrd="2" destOrd="0" presId="urn:microsoft.com/office/officeart/2005/8/layout/vList5"/>
    <dgm:cxn modelId="{67B6CCB8-E080-7343-895A-BD6E2049E8FB}" type="presParOf" srcId="{9804A7AD-8A06-A04B-8C93-129CBE83EBE4}" destId="{6F699BE9-2B7D-F843-94DC-1C7931702BBF}" srcOrd="0" destOrd="0" presId="urn:microsoft.com/office/officeart/2005/8/layout/vList5"/>
    <dgm:cxn modelId="{7C0FA176-5835-8F49-8336-89EC5EB02AC2}" type="presParOf" srcId="{9804A7AD-8A06-A04B-8C93-129CBE83EBE4}" destId="{5E387AF1-17B3-3F4F-B82B-848B14FEBE3A}" srcOrd="1" destOrd="0" presId="urn:microsoft.com/office/officeart/2005/8/layout/vList5"/>
    <dgm:cxn modelId="{46579A8F-356E-8C41-9AF0-66E98D44F68B}" type="presParOf" srcId="{D0352B38-7022-B043-9CA8-98EB14BBABDB}" destId="{1DCE26AC-2B99-144F-BF13-9A38623B38A0}" srcOrd="3" destOrd="0" presId="urn:microsoft.com/office/officeart/2005/8/layout/vList5"/>
    <dgm:cxn modelId="{DFE35866-94D5-0C4C-95BA-C5A55F30764C}" type="presParOf" srcId="{D0352B38-7022-B043-9CA8-98EB14BBABDB}" destId="{67722B12-64E8-9543-8AAB-42E3AD451808}" srcOrd="4" destOrd="0" presId="urn:microsoft.com/office/officeart/2005/8/layout/vList5"/>
    <dgm:cxn modelId="{6FEB4BA3-85BD-FB41-85AC-D8DC4EAAF0BC}" type="presParOf" srcId="{67722B12-64E8-9543-8AAB-42E3AD451808}" destId="{F2EBA258-2065-9343-9D68-77AD334EC17B}" srcOrd="0" destOrd="0" presId="urn:microsoft.com/office/officeart/2005/8/layout/vList5"/>
    <dgm:cxn modelId="{1C66F054-93EE-9D4A-9DDA-A1172B763B22}" type="presParOf" srcId="{67722B12-64E8-9543-8AAB-42E3AD451808}" destId="{F02A3866-71BE-ED42-A207-E746C23B9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</a:t>
          </a:r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95EE-BB06-EC40-BB72-D2F06CF5D90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Reads go to the cache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120C8CA-B7D5-E44B-B369-B10DF9EF4D7C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Zookeeper clients cache data</a:t>
          </a:r>
          <a:endParaRPr lang="en-US" sz="2100" kern="1200" dirty="0"/>
        </a:p>
      </dsp:txBody>
      <dsp:txXfrm>
        <a:off x="51133" y="53310"/>
        <a:ext cx="3683350" cy="945199"/>
      </dsp:txXfrm>
    </dsp:sp>
    <dsp:sp modelId="{EF341F90-601D-0547-800C-3E86204CD44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Watches don’t convey the content of the change.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Only</a:t>
          </a:r>
          <a:r>
            <a:rPr lang="en-US" sz="2200" kern="1200" baseline="0" dirty="0" smtClean="0"/>
            <a:t> work once; clients decide on the action</a:t>
          </a:r>
          <a:endParaRPr lang="en-US" sz="2200" kern="1200" dirty="0"/>
        </a:p>
      </dsp:txBody>
      <dsp:txXfrm rot="-5400000">
        <a:off x="3785615" y="1247670"/>
        <a:ext cx="6689078" cy="756160"/>
      </dsp:txXfrm>
    </dsp:sp>
    <dsp:sp modelId="{5B8A078E-1094-2C43-B672-DECCA31EFAE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Watches: notify listening clients when cache has changed</a:t>
          </a:r>
          <a:endParaRPr lang="en-US" sz="2100" kern="1200" dirty="0"/>
        </a:p>
      </dsp:txBody>
      <dsp:txXfrm>
        <a:off x="51133" y="1153149"/>
        <a:ext cx="3683350" cy="945199"/>
      </dsp:txXfrm>
    </dsp:sp>
    <dsp:sp modelId="{77483AF2-5979-3B42-B6A9-BEDA8B696280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Networks aren’t uniform or reliable (fallacy)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Centralized, top-down management doesn’t scale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EC1A8604-1FE7-0546-BB72-0C1152AAB3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Why? </a:t>
          </a:r>
          <a:endParaRPr lang="en-US" sz="2100" kern="1200" dirty="0"/>
        </a:p>
      </dsp:txBody>
      <dsp:txXfrm>
        <a:off x="51133" y="2252988"/>
        <a:ext cx="3683350" cy="945199"/>
      </dsp:txXfrm>
    </dsp:sp>
    <dsp:sp modelId="{1C7ACDED-6E65-7E49-8393-8F1F08DAB2A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If</a:t>
          </a:r>
          <a:r>
            <a:rPr lang="en-US" sz="2200" kern="1200" baseline="0" dirty="0" smtClean="0"/>
            <a:t> you c</a:t>
          </a:r>
          <a:r>
            <a:rPr lang="en-US" sz="2200" kern="1200" dirty="0" smtClean="0"/>
            <a:t>an tolerate inconsistencies</a:t>
          </a:r>
          <a:endParaRPr lang="en-US" sz="2200" kern="1200" dirty="0"/>
        </a:p>
      </dsp:txBody>
      <dsp:txXfrm rot="-5400000">
        <a:off x="3785615" y="3447347"/>
        <a:ext cx="6689078" cy="756160"/>
      </dsp:txXfrm>
    </dsp:sp>
    <dsp:sp modelId="{C8C768F6-668D-F44D-8E0C-6578439B5D3C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Suitable for read-dominated systems</a:t>
          </a:r>
          <a:endParaRPr lang="en-US" sz="2100" kern="1200" dirty="0"/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Naming, caching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Eventual consistency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Scaling power of hierarchies and name spaces</a:t>
          </a: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0CCE5DC4-E102-5D46-B832-C0265AD36961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Domain Name Servers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FE8997B7-E645-094E-934E-56E20023D46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Idempotent state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Error messages</a:t>
          </a:r>
          <a:endParaRPr lang="en-US" sz="2000" kern="1200"/>
        </a:p>
      </dsp:txBody>
      <dsp:txXfrm rot="-5400000">
        <a:off x="3785616" y="1669517"/>
        <a:ext cx="6675221" cy="1012303"/>
      </dsp:txXfrm>
    </dsp:sp>
    <dsp:sp modelId="{4BDD9007-847B-CE42-B319-4EC57CE83F12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REST</a:t>
          </a:r>
          <a:r>
            <a:rPr lang="en-US" sz="3900" kern="1200" baseline="0" dirty="0" smtClean="0"/>
            <a:t> Systems</a:t>
          </a:r>
          <a:endParaRPr lang="en-US" sz="3900" kern="1200" dirty="0"/>
        </a:p>
      </dsp:txBody>
      <dsp:txXfrm>
        <a:off x="68454" y="1542979"/>
        <a:ext cx="3648708" cy="1265378"/>
      </dsp:txXfrm>
    </dsp:sp>
    <dsp:sp modelId="{54FDDDC1-1CF7-CD46-8BFF-FA7356EEED5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Message order, replay, guaranteed delivery</a:t>
          </a:r>
          <a:endParaRPr lang="en-US" sz="2000" kern="1200" dirty="0"/>
        </a:p>
      </dsp:txBody>
      <dsp:txXfrm rot="-5400000">
        <a:off x="3785616" y="3141918"/>
        <a:ext cx="6675221" cy="1012303"/>
      </dsp:txXfrm>
    </dsp:sp>
    <dsp:sp modelId="{0AB3E489-975E-554F-BE13-54DDB4D0988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Queuing Systems</a:t>
          </a:r>
          <a:endParaRPr lang="en-US" sz="3900" kern="1200" dirty="0"/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3A00-6477-1047-8831-DA8F1064B3B3}">
      <dsp:nvSpPr>
        <dsp:cNvPr id="0" name=""/>
        <dsp:cNvSpPr/>
      </dsp:nvSpPr>
      <dsp:spPr>
        <a:xfrm rot="5400000">
          <a:off x="6913372" y="-2834190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Illustrates several distributed systems concepts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Some interesting design choices and assumptions</a:t>
          </a:r>
          <a:endParaRPr lang="en-US" sz="2000" kern="1200" dirty="0"/>
        </a:p>
      </dsp:txBody>
      <dsp:txXfrm rot="-5400000">
        <a:off x="3942848" y="188492"/>
        <a:ext cx="6957349" cy="964142"/>
      </dsp:txXfrm>
    </dsp:sp>
    <dsp:sp modelId="{33EAAFFA-645D-114B-944F-3CE02BF43358}">
      <dsp:nvSpPr>
        <dsp:cNvPr id="0" name=""/>
        <dsp:cNvSpPr/>
      </dsp:nvSpPr>
      <dsp:spPr>
        <a:xfrm>
          <a:off x="0" y="2776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Apache Zookeeper</a:t>
          </a:r>
          <a:endParaRPr lang="en-US" sz="3800" kern="1200" dirty="0"/>
        </a:p>
      </dsp:txBody>
      <dsp:txXfrm>
        <a:off x="65197" y="67973"/>
        <a:ext cx="3812454" cy="1205179"/>
      </dsp:txXfrm>
    </dsp:sp>
    <dsp:sp modelId="{54169758-F2A5-9044-9D7E-AF4440E0F340}">
      <dsp:nvSpPr>
        <dsp:cNvPr id="0" name=""/>
        <dsp:cNvSpPr/>
      </dsp:nvSpPr>
      <dsp:spPr>
        <a:xfrm rot="5400000">
          <a:off x="6913372" y="-1431838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Lectures are not an endorsement</a:t>
          </a:r>
          <a:endParaRPr lang="en-US" sz="2000" kern="1200" dirty="0"/>
        </a:p>
      </dsp:txBody>
      <dsp:txXfrm rot="-5400000">
        <a:off x="3942848" y="1590844"/>
        <a:ext cx="6957349" cy="964142"/>
      </dsp:txXfrm>
    </dsp:sp>
    <dsp:sp modelId="{83EA10E4-A6AF-D848-8BB5-9DF057147032}">
      <dsp:nvSpPr>
        <dsp:cNvPr id="0" name=""/>
        <dsp:cNvSpPr/>
      </dsp:nvSpPr>
      <dsp:spPr>
        <a:xfrm>
          <a:off x="0" y="1405129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Illustrative Only</a:t>
          </a:r>
          <a:endParaRPr lang="en-US" sz="3800" kern="1200" dirty="0"/>
        </a:p>
      </dsp:txBody>
      <dsp:txXfrm>
        <a:off x="65197" y="1470326"/>
        <a:ext cx="3812454" cy="1205179"/>
      </dsp:txXfrm>
    </dsp:sp>
    <dsp:sp modelId="{338E2DD0-6D3D-7B43-9F3A-DDCA059DB14E}">
      <dsp:nvSpPr>
        <dsp:cNvPr id="0" name=""/>
        <dsp:cNvSpPr/>
      </dsp:nvSpPr>
      <dsp:spPr>
        <a:xfrm rot="5400000">
          <a:off x="6913372" y="-29485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Apache Storm, Kafka, Spark, Hadoop, etc</a:t>
          </a:r>
          <a:endParaRPr lang="en-US" sz="2000" kern="1200"/>
        </a:p>
      </dsp:txBody>
      <dsp:txXfrm rot="-5400000">
        <a:off x="3942848" y="2993197"/>
        <a:ext cx="6957349" cy="964142"/>
      </dsp:txXfrm>
    </dsp:sp>
    <dsp:sp modelId="{725E3FE7-E8E8-4041-A22E-78E2B07F1307}">
      <dsp:nvSpPr>
        <dsp:cNvPr id="0" name=""/>
        <dsp:cNvSpPr/>
      </dsp:nvSpPr>
      <dsp:spPr>
        <a:xfrm>
          <a:off x="0" y="2807481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Many</a:t>
          </a:r>
          <a:r>
            <a:rPr lang="en-US" sz="3800" kern="1200" baseline="0" dirty="0" smtClean="0"/>
            <a:t> Others to Study</a:t>
          </a:r>
          <a:endParaRPr lang="en-US" sz="3800" kern="1200" dirty="0"/>
        </a:p>
      </dsp:txBody>
      <dsp:txXfrm>
        <a:off x="65197" y="2872678"/>
        <a:ext cx="3812454" cy="1205179"/>
      </dsp:txXfrm>
    </dsp:sp>
    <dsp:sp modelId="{1FB85985-5206-8749-87CC-469A2DB3289B}">
      <dsp:nvSpPr>
        <dsp:cNvPr id="0" name=""/>
        <dsp:cNvSpPr/>
      </dsp:nvSpPr>
      <dsp:spPr>
        <a:xfrm rot="5400000">
          <a:off x="6913372" y="1372866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Open source software that is small enough to understand and experiment with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But </a:t>
          </a:r>
          <a:r>
            <a:rPr lang="en-US" sz="2000" kern="1200" dirty="0" smtClean="0"/>
            <a:t>cloud-native, scalable</a:t>
          </a:r>
          <a:r>
            <a:rPr lang="en-US" sz="2000" kern="1200" dirty="0" smtClean="0"/>
            <a:t>, used to run many companies</a:t>
          </a:r>
          <a:endParaRPr lang="en-US" sz="2000" kern="1200" dirty="0"/>
        </a:p>
      </dsp:txBody>
      <dsp:txXfrm rot="-5400000">
        <a:off x="3942848" y="4395548"/>
        <a:ext cx="6957349" cy="964142"/>
      </dsp:txXfrm>
    </dsp:sp>
    <dsp:sp modelId="{8EEC5760-B2F1-2C48-8E38-C0D368CA1258}">
      <dsp:nvSpPr>
        <dsp:cNvPr id="0" name=""/>
        <dsp:cNvSpPr/>
      </dsp:nvSpPr>
      <dsp:spPr>
        <a:xfrm>
          <a:off x="0" y="4209833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Interesting Times</a:t>
          </a:r>
          <a:endParaRPr lang="en-US" sz="3800" kern="1200" dirty="0"/>
        </a:p>
      </dsp:txBody>
      <dsp:txXfrm>
        <a:off x="65197" y="4275030"/>
        <a:ext cx="3812454" cy="120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413452" y="-2443501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Clients create and delete explicitly </a:t>
          </a:r>
          <a:endParaRPr lang="en-US" sz="2700" kern="1200" dirty="0"/>
        </a:p>
      </dsp:txBody>
      <dsp:txXfrm rot="-5400000">
        <a:off x="3785615" y="256306"/>
        <a:ext cx="6658014" cy="1330370"/>
      </dsp:txXfrm>
    </dsp:sp>
    <dsp:sp modelId="{72C4EF06-CB8C-E449-8446-9178D349F2E2}">
      <dsp:nvSpPr>
        <dsp:cNvPr id="0" name=""/>
        <dsp:cNvSpPr/>
      </dsp:nvSpPr>
      <dsp:spPr>
        <a:xfrm>
          <a:off x="0" y="46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89962" y="90008"/>
        <a:ext cx="3605692" cy="1662964"/>
      </dsp:txXfrm>
    </dsp:sp>
    <dsp:sp modelId="{9ECBD04E-CA4C-FF46-B39C-6527D6CC9757}">
      <dsp:nvSpPr>
        <dsp:cNvPr id="0" name=""/>
        <dsp:cNvSpPr/>
      </dsp:nvSpPr>
      <dsp:spPr>
        <a:xfrm rot="5400000">
          <a:off x="6413452" y="-508468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smtClean="0"/>
            <a:t>Like regular znodes associated with sessions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Deleted when session expires</a:t>
          </a:r>
          <a:endParaRPr lang="en-US" sz="2700" kern="1200" dirty="0"/>
        </a:p>
      </dsp:txBody>
      <dsp:txXfrm rot="-5400000">
        <a:off x="3785615" y="2191339"/>
        <a:ext cx="6658014" cy="1330370"/>
      </dsp:txXfrm>
    </dsp:sp>
    <dsp:sp modelId="{A0A01039-B30F-FF47-8A52-368F32D9D999}">
      <dsp:nvSpPr>
        <dsp:cNvPr id="0" name=""/>
        <dsp:cNvSpPr/>
      </dsp:nvSpPr>
      <dsp:spPr>
        <a:xfrm>
          <a:off x="0" y="1935079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89962" y="2025041"/>
        <a:ext cx="3605692" cy="1662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BC59-37EF-FC4B-9DF0-E6F3F2FEFB2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Multiple software components that work together as a single composite entity.</a:t>
          </a:r>
          <a:endParaRPr lang="en-US" sz="1600" kern="1200" dirty="0"/>
        </a:p>
      </dsp:txBody>
      <dsp:txXfrm rot="-5400000">
        <a:off x="3785615" y="147831"/>
        <a:ext cx="6689078" cy="756160"/>
      </dsp:txXfrm>
    </dsp:sp>
    <dsp:sp modelId="{B87F2F65-7D34-F94F-9EF8-AD2998B1DFB7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Systems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5DA86556-CD8A-774A-ACD5-7C3128D11C6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Distributed components work together to perform large computations by breaking them into smaller parts.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HTCondor</a:t>
          </a:r>
          <a:r>
            <a:rPr lang="en-US" sz="1600" kern="1200" dirty="0" smtClean="0"/>
            <a:t>, Apache Hadoop, Apache Spark, MPI,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 rot="-5400000">
        <a:off x="3785615" y="1247670"/>
        <a:ext cx="6689078" cy="756160"/>
      </dsp:txXfrm>
    </dsp:sp>
    <dsp:sp modelId="{69DA5D91-C940-2B4E-8DF9-6948E34DE0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Computing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4A56289F-94DD-B749-ADCD-686F5CFB4E2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 special case of distributed computing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Typically on a specialized resource (Big Red II, Blue Waters, </a:t>
          </a:r>
          <a:r>
            <a:rPr lang="en-US" sz="1600" kern="1200" dirty="0" err="1" smtClean="0"/>
            <a:t>etc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Can assume tighter coupling</a:t>
          </a:r>
          <a:endParaRPr lang="en-US" sz="1600" kern="1200" dirty="0"/>
        </a:p>
      </dsp:txBody>
      <dsp:txXfrm rot="-5400000">
        <a:off x="3785615" y="2347509"/>
        <a:ext cx="6689078" cy="756160"/>
      </dsp:txXfrm>
    </dsp:sp>
    <dsp:sp modelId="{845C83FF-1B79-D448-9489-AC34E379419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Parallel Computing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9552C98A-243D-C947-BFEA-5942A103BA8E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At scale are distributed systems.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Theme for this lecture</a:t>
          </a:r>
          <a:endParaRPr lang="en-US" sz="1600" kern="1200" dirty="0"/>
        </a:p>
      </dsp:txBody>
      <dsp:txXfrm rot="-5400000">
        <a:off x="3785615" y="3447347"/>
        <a:ext cx="6689078" cy="756160"/>
      </dsp:txXfrm>
    </dsp:sp>
    <dsp:sp modelId="{1DBDBA8D-62D6-B748-BDF6-4AA7F422CFCA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Science Gateways</a:t>
          </a:r>
          <a:endParaRPr lang="en-US" sz="2900" kern="1200" dirty="0"/>
        </a:p>
      </dsp:txBody>
      <dsp:txXfrm>
        <a:off x="51133" y="3352827"/>
        <a:ext cx="3683350" cy="94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roups,</a:t>
          </a:r>
          <a:r>
            <a:rPr lang="en-US" sz="2200" kern="1200" baseline="0" dirty="0" smtClean="0"/>
            <a:t> </a:t>
          </a:r>
          <a:endParaRPr lang="en-US" sz="2200" kern="1200" dirty="0" smtClean="0"/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Naming, caching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Eventual consistency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0CCE5DC4-E102-5D46-B832-C0265AD3696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Domain Name Servers</a:t>
          </a:r>
          <a:endParaRPr lang="en-US" sz="3000" kern="1200" dirty="0"/>
        </a:p>
      </dsp:txBody>
      <dsp:txXfrm>
        <a:off x="51133" y="53310"/>
        <a:ext cx="3683350" cy="945199"/>
      </dsp:txXfrm>
    </dsp:sp>
    <dsp:sp modelId="{FE8997B7-E645-094E-934E-56E20023D46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Idempotent state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Error messages</a:t>
          </a:r>
          <a:endParaRPr lang="en-US" sz="2200" kern="1200"/>
        </a:p>
      </dsp:txBody>
      <dsp:txXfrm rot="-5400000">
        <a:off x="3785615" y="1247670"/>
        <a:ext cx="6689078" cy="756160"/>
      </dsp:txXfrm>
    </dsp:sp>
    <dsp:sp modelId="{4BDD9007-847B-CE42-B319-4EC57CE83F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REST</a:t>
          </a:r>
          <a:r>
            <a:rPr lang="en-US" sz="3000" kern="1200" baseline="0" dirty="0" smtClean="0"/>
            <a:t> Systems</a:t>
          </a:r>
          <a:endParaRPr lang="en-US" sz="3000" kern="1200" dirty="0"/>
        </a:p>
      </dsp:txBody>
      <dsp:txXfrm>
        <a:off x="51133" y="1153149"/>
        <a:ext cx="3683350" cy="945199"/>
      </dsp:txXfrm>
    </dsp:sp>
    <dsp:sp modelId="{54FDDDC1-1CF7-CD46-8BFF-FA7356EEED5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Message order, replay, guaranteed delivery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0AB3E489-975E-554F-BE13-54DDB4D09884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Queuing Systems</a:t>
          </a:r>
          <a:endParaRPr lang="en-US" sz="3000" kern="1200" dirty="0"/>
        </a:p>
      </dsp:txBody>
      <dsp:txXfrm>
        <a:off x="51133" y="2252988"/>
        <a:ext cx="3683350" cy="945199"/>
      </dsp:txXfrm>
    </dsp:sp>
    <dsp:sp modelId="{F8A46E72-EC33-0145-98D7-588FB6D56A1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Scaling power of hierarchies and name spaces</a:t>
          </a:r>
          <a:endParaRPr lang="en-US" sz="2200" kern="1200"/>
        </a:p>
      </dsp:txBody>
      <dsp:txXfrm rot="-5400000">
        <a:off x="3785615" y="3447347"/>
        <a:ext cx="6689078" cy="756160"/>
      </dsp:txXfrm>
    </dsp:sp>
    <dsp:sp modelId="{E3BF9A9C-9797-A340-8806-8D9760A6B28D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Domain Name Servers</a:t>
          </a:r>
          <a:endParaRPr lang="en-US" sz="3000" kern="1200"/>
        </a:p>
      </dsp:txBody>
      <dsp:txXfrm>
        <a:off x="51133" y="3352827"/>
        <a:ext cx="3683350" cy="945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E523-D28F-E14E-AD41-2840122C5A6A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Locks are not a Zookeeper primitive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You can use Zookeeper to build lock-based systems</a:t>
          </a:r>
          <a:endParaRPr lang="en-US" sz="1700" kern="1200"/>
        </a:p>
      </dsp:txBody>
      <dsp:txXfrm rot="-5400000">
        <a:off x="3785615" y="118169"/>
        <a:ext cx="6697334" cy="603548"/>
      </dsp:txXfrm>
    </dsp:sp>
    <dsp:sp modelId="{4298FC06-54E3-494E-BB4C-78229DB1A55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Key design choice: wait-free data objects</a:t>
          </a:r>
          <a:endParaRPr lang="en-US" sz="2100" kern="1200"/>
        </a:p>
      </dsp:txBody>
      <dsp:txXfrm>
        <a:off x="40813" y="42725"/>
        <a:ext cx="3703990" cy="754434"/>
      </dsp:txXfrm>
    </dsp:sp>
    <dsp:sp modelId="{486D0DEB-91FA-6441-9C35-74AEE99D0DF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Smaller data</a:t>
          </a:r>
          <a:endParaRPr lang="en-US" sz="1700" kern="1200" dirty="0"/>
        </a:p>
      </dsp:txBody>
      <dsp:txXfrm rot="-5400000">
        <a:off x="3785615" y="996032"/>
        <a:ext cx="6697334" cy="603548"/>
      </dsp:txXfrm>
    </dsp:sp>
    <dsp:sp modelId="{D363F892-45EE-E345-B55C-0A9402C9028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Resembles distributed file systems</a:t>
          </a:r>
          <a:endParaRPr lang="en-US" sz="2100" kern="1200" dirty="0"/>
        </a:p>
      </dsp:txBody>
      <dsp:txXfrm>
        <a:off x="40813" y="920588"/>
        <a:ext cx="3703990" cy="754434"/>
      </dsp:txXfrm>
    </dsp:sp>
    <dsp:sp modelId="{9E1DD775-7BB8-B24A-832E-2D067A218BCF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Asynchronous messaging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Assumes you can order messages globally</a:t>
          </a:r>
          <a:endParaRPr lang="en-US" sz="1700" kern="1200" dirty="0"/>
        </a:p>
      </dsp:txBody>
      <dsp:txXfrm rot="-5400000">
        <a:off x="3785615" y="1873895"/>
        <a:ext cx="6697334" cy="603548"/>
      </dsp:txXfrm>
    </dsp:sp>
    <dsp:sp modelId="{812E8739-A43B-4D41-B3B9-CD9709BDEA43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FIFO client ordering of messages</a:t>
          </a:r>
          <a:endParaRPr lang="en-US" sz="2100" kern="1200" dirty="0"/>
        </a:p>
      </dsp:txBody>
      <dsp:txXfrm>
        <a:off x="40813" y="1798451"/>
        <a:ext cx="3703990" cy="754434"/>
      </dsp:txXfrm>
    </dsp:sp>
    <dsp:sp modelId="{79159594-4313-1B47-BA80-BC2EDEF272CF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Components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can figure out the state by looking at the change long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Operations incompatible with state throw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exceptions</a:t>
          </a:r>
          <a:endParaRPr lang="en-US" sz="1700" kern="1200" dirty="0"/>
        </a:p>
      </dsp:txBody>
      <dsp:txXfrm rot="-5400000">
        <a:off x="3785615" y="2751759"/>
        <a:ext cx="6697334" cy="603548"/>
      </dsp:txXfrm>
    </dsp:sp>
    <dsp:sp modelId="{5EC3B3B9-CB43-E940-89B4-291166E56280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Basic idea: idempotent state changes</a:t>
          </a:r>
          <a:endParaRPr lang="en-US" sz="2100" kern="1200"/>
        </a:p>
      </dsp:txBody>
      <dsp:txXfrm>
        <a:off x="40813" y="2676315"/>
        <a:ext cx="3703990" cy="754434"/>
      </dsp:txXfrm>
    </dsp:sp>
    <dsp:sp modelId="{4E16722D-5D91-444C-88C4-2B432F74A8F5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DNS for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But not E-Commerce, which needs stronger guarantees</a:t>
          </a:r>
          <a:endParaRPr lang="en-US" sz="1700" kern="1200" dirty="0"/>
        </a:p>
      </dsp:txBody>
      <dsp:txXfrm rot="-5400000">
        <a:off x="3785615" y="3629621"/>
        <a:ext cx="6697334" cy="603548"/>
      </dsp:txXfrm>
    </dsp:sp>
    <dsp:sp modelId="{BFE79180-9F01-7844-844D-A7EADFDE4A19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 good approach when systems can tolerate inconsistent data</a:t>
          </a:r>
          <a:endParaRPr lang="en-US" sz="2100" kern="1200" dirty="0"/>
        </a:p>
      </dsp:txBody>
      <dsp:txXfrm>
        <a:off x="40813" y="3554178"/>
        <a:ext cx="3703990" cy="754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02EA-5F07-E94D-BFDE-EC2EE3C83BF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Basic systems just need lists of operational parameters for the system processes: IP addresses of other members</a:t>
          </a:r>
          <a:endParaRPr lang="en-US" sz="1900" kern="1200" dirty="0"/>
        </a:p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Sophisticated systems have dynamic configuration parameters. </a:t>
          </a:r>
          <a:endParaRPr lang="en-US" sz="1900" kern="1200"/>
        </a:p>
      </dsp:txBody>
      <dsp:txXfrm rot="-5400000">
        <a:off x="3785616" y="197117"/>
        <a:ext cx="6675221" cy="1012303"/>
      </dsp:txXfrm>
    </dsp:sp>
    <dsp:sp modelId="{458097B7-500E-0844-854B-AC40378C1C4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Configuration </a:t>
          </a:r>
          <a:endParaRPr lang="en-US" sz="3200" kern="1200" dirty="0"/>
        </a:p>
      </dsp:txBody>
      <dsp:txXfrm>
        <a:off x="68454" y="70578"/>
        <a:ext cx="3648708" cy="1265378"/>
      </dsp:txXfrm>
    </dsp:sp>
    <dsp:sp modelId="{5E387AF1-17B3-3F4F-B82B-848B14FEBE3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Processes need to know which other processes are alive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Which processes are definitive sources for data (leaders)?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What happens if the leader is faulty?</a:t>
          </a:r>
          <a:endParaRPr lang="en-US" sz="1900" kern="1200" dirty="0"/>
        </a:p>
      </dsp:txBody>
      <dsp:txXfrm rot="-5400000">
        <a:off x="3785616" y="1669517"/>
        <a:ext cx="6675221" cy="1012303"/>
      </dsp:txXfrm>
    </dsp:sp>
    <dsp:sp modelId="{6F699BE9-2B7D-F843-94DC-1C7931702BB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Group Membership,</a:t>
          </a:r>
          <a:r>
            <a:rPr lang="en-US" sz="3200" kern="1200" baseline="0" dirty="0" smtClean="0"/>
            <a:t> L</a:t>
          </a:r>
          <a:r>
            <a:rPr lang="en-US" sz="3200" kern="1200" dirty="0" smtClean="0"/>
            <a:t>eader Election</a:t>
          </a:r>
          <a:endParaRPr lang="en-US" sz="3200" kern="1200" dirty="0"/>
        </a:p>
      </dsp:txBody>
      <dsp:txXfrm>
        <a:off x="68454" y="1542979"/>
        <a:ext cx="3648708" cy="1265378"/>
      </dsp:txXfrm>
    </dsp:sp>
    <dsp:sp modelId="{F02A3866-71BE-ED42-A207-E746C23B974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Implement mutually exclusive access to critical resources. </a:t>
          </a:r>
          <a:endParaRPr lang="en-US" sz="1900" kern="1200" dirty="0"/>
        </a:p>
      </dsp:txBody>
      <dsp:txXfrm rot="-5400000">
        <a:off x="3785616" y="3141918"/>
        <a:ext cx="6675221" cy="1012303"/>
      </dsp:txXfrm>
    </dsp:sp>
    <dsp:sp modelId="{F2EBA258-2065-9343-9D68-77AD334EC17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Locks </a:t>
          </a:r>
          <a:endParaRPr lang="en-US" sz="32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urator.apache.org/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CURATOR/TN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555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 &amp; Router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66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3"/>
            <a:endCxn id="11" idx="1"/>
          </p:cNvCxnSpPr>
          <p:nvPr/>
        </p:nvCxnSpPr>
        <p:spPr>
          <a:xfrm>
            <a:off x="4107459" y="3194889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9063" y="2825557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</a:t>
            </a:r>
            <a:r>
              <a:rPr lang="en-US" dirty="0" smtClean="0"/>
              <a:t>just came up and needs </a:t>
            </a:r>
            <a:r>
              <a:rPr lang="en-US" dirty="0" smtClean="0"/>
              <a:t>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ZK can manage information in your system</a:t>
            </a:r>
          </a:p>
          <a:p>
            <a:pPr lvl="1"/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stuff that is dynamic or otherwise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 fit into a static configuration file.</a:t>
            </a:r>
            <a:endParaRPr lang="en-US" dirty="0" smtClean="0"/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membership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b="1" dirty="0" smtClean="0"/>
              <a:t>An interesting implementation of a distributed system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>
            <a:normAutofit fontScale="77500" lnSpcReduction="20000"/>
          </a:bodyPr>
          <a:lstStyle/>
          <a:p>
            <a:r>
              <a:rPr lang="en-US" dirty="0" err="1" smtClean="0"/>
              <a:t>ZooKeeper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simple and high performance kernel for building more complex coordination </a:t>
            </a:r>
            <a:r>
              <a:rPr lang="en-US" dirty="0" smtClean="0"/>
              <a:t>primitives. </a:t>
            </a:r>
          </a:p>
          <a:p>
            <a:pPr lvl="1"/>
            <a:r>
              <a:rPr lang="en-US" dirty="0" smtClean="0"/>
              <a:t>Helps distributed components share information</a:t>
            </a:r>
            <a:endParaRPr lang="en-US" dirty="0"/>
          </a:p>
          <a:p>
            <a:r>
              <a:rPr lang="en-US" dirty="0" smtClean="0"/>
              <a:t>Clients (your applications) contact </a:t>
            </a:r>
            <a:r>
              <a:rPr lang="en-US" dirty="0"/>
              <a:t>Z</a:t>
            </a:r>
            <a:r>
              <a:rPr lang="en-US" dirty="0" smtClean="0"/>
              <a:t>ookeeper services to read and write metadata.</a:t>
            </a:r>
          </a:p>
          <a:p>
            <a:pPr lvl="1"/>
            <a:r>
              <a:rPr lang="en-US" dirty="0" smtClean="0"/>
              <a:t>Read from cache but writes are more complicated</a:t>
            </a:r>
          </a:p>
          <a:p>
            <a:pPr lvl="1"/>
            <a:r>
              <a:rPr lang="en-US" dirty="0" smtClean="0"/>
              <a:t>Sometimes, just the existence and name of a node are enough</a:t>
            </a:r>
          </a:p>
          <a:p>
            <a:r>
              <a:rPr lang="en-US" dirty="0" smtClean="0"/>
              <a:t>Tree model for organizing information into nodes.</a:t>
            </a:r>
          </a:p>
          <a:p>
            <a:pPr lvl="1"/>
            <a:r>
              <a:rPr lang="en-US" dirty="0" smtClean="0"/>
              <a:t>Node names may be all you need</a:t>
            </a:r>
          </a:p>
          <a:p>
            <a:pPr lvl="1"/>
            <a:r>
              <a:rPr lang="en-US" dirty="0" smtClean="0"/>
              <a:t>Lightly structured metadata stored in the nodes.</a:t>
            </a:r>
            <a:endParaRPr lang="en-US" dirty="0"/>
          </a:p>
          <a:p>
            <a:r>
              <a:rPr lang="en-US" b="1" dirty="0"/>
              <a:t>W</a:t>
            </a:r>
            <a:r>
              <a:rPr lang="en-US" b="1" dirty="0" smtClean="0"/>
              <a:t>ait-free</a:t>
            </a:r>
            <a:r>
              <a:rPr lang="en-US" dirty="0" smtClean="0"/>
              <a:t> aspects </a:t>
            </a:r>
            <a:r>
              <a:rPr lang="en-US" dirty="0"/>
              <a:t>of shared registers with an </a:t>
            </a:r>
            <a:r>
              <a:rPr lang="en-US" b="1" dirty="0"/>
              <a:t>event-driven </a:t>
            </a:r>
            <a:r>
              <a:rPr lang="en-US" dirty="0"/>
              <a:t>mechanism similar to cache invalidations of distributed file systems </a:t>
            </a:r>
            <a:endParaRPr lang="en-US" dirty="0" smtClean="0"/>
          </a:p>
          <a:p>
            <a:r>
              <a:rPr lang="en-US" dirty="0" smtClean="0"/>
              <a:t>Targets simple metadata systems that read more than they write.</a:t>
            </a:r>
          </a:p>
          <a:p>
            <a:pPr lvl="1"/>
            <a:r>
              <a:rPr lang="en-US" dirty="0" smtClean="0"/>
              <a:t>Small total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</a:t>
            </a:r>
            <a:r>
              <a:rPr lang="en-US" dirty="0" smtClean="0"/>
              <a:t>or an LDAP server with </a:t>
            </a:r>
            <a:r>
              <a:rPr lang="en-US" dirty="0" smtClean="0"/>
              <a:t>Zookeeper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6518" y="6215449"/>
            <a:ext cx="72189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Can you think of ways that this would be useful?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776" y="947452"/>
            <a:ext cx="5151482" cy="2554274"/>
          </a:xfrm>
        </p:spPr>
        <p:txBody>
          <a:bodyPr>
            <a:normAutofit/>
          </a:bodyPr>
          <a:lstStyle/>
          <a:p>
            <a:r>
              <a:rPr lang="en-US" sz="2400" dirty="0"/>
              <a:t>Maintain a stat structure with version numbers for data changes, ACL changes and timestamps. 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3501725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478"/>
              </p:ext>
            </p:extLst>
          </p:nvPr>
        </p:nvGraphicFramePr>
        <p:xfrm>
          <a:off x="838200" y="1881381"/>
          <a:ext cx="10515600" cy="37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1" y="5850088"/>
            <a:ext cx="105156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Both Regular and Ephemeral Nodes can be </a:t>
            </a:r>
            <a:r>
              <a:rPr lang="en-US" sz="2400" b="1" dirty="0"/>
              <a:t>Sequential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the name name includes a universal, monotonically increasing counter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Knowns and Unknowns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known </a:t>
            </a:r>
            <a:r>
              <a:rPr lang="en-US" dirty="0" err="1" smtClean="0"/>
              <a:t>knowns</a:t>
            </a:r>
            <a:endParaRPr lang="en-US" dirty="0" smtClean="0"/>
          </a:p>
          <a:p>
            <a:pPr lvl="1"/>
            <a:r>
              <a:rPr lang="en-US" dirty="0" smtClean="0"/>
              <a:t>“I recognize this problem. There is a design pattern for it.”</a:t>
            </a:r>
          </a:p>
          <a:p>
            <a:r>
              <a:rPr lang="en-US" dirty="0" smtClean="0"/>
              <a:t>And there are the known unknowns</a:t>
            </a:r>
          </a:p>
          <a:p>
            <a:pPr lvl="1"/>
            <a:r>
              <a:rPr lang="en-US" dirty="0" smtClean="0"/>
              <a:t>“I bet there is a design pattern for this. Let’s identify it and go from there.”</a:t>
            </a:r>
          </a:p>
          <a:p>
            <a:r>
              <a:rPr lang="en-US" dirty="0" smtClean="0"/>
              <a:t>And then there are the unknown unknowns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“</a:t>
            </a:r>
            <a:r>
              <a:rPr lang="is-IS" dirty="0" smtClean="0"/>
              <a:t>I thought of a great way to solve this</a:t>
            </a:r>
            <a:r>
              <a:rPr lang="is-IS" dirty="0" smtClean="0"/>
              <a:t>!”</a:t>
            </a:r>
          </a:p>
          <a:p>
            <a:pPr lvl="1"/>
            <a:r>
              <a:rPr lang="is-IS" dirty="0"/>
              <a:t>“What could possibly go wrong</a:t>
            </a:r>
            <a:r>
              <a:rPr lang="is-IS" dirty="0" smtClean="0"/>
              <a:t>?”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98" y="3763544"/>
            <a:ext cx="3717074" cy="3004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690961"/>
            <a:ext cx="7499898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want to remove some of the unknown unknowns.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Zookeeper’s API is low level and can be hard to use.</a:t>
            </a:r>
          </a:p>
          <a:p>
            <a:r>
              <a:rPr lang="en-US" dirty="0"/>
              <a:t>Apache Curator (</a:t>
            </a:r>
            <a:r>
              <a:rPr lang="en-US" dirty="0">
                <a:hlinkClick r:id="rId2"/>
              </a:rPr>
              <a:t>http://curator.apache.org</a:t>
            </a:r>
            <a:r>
              <a:rPr lang="en-US" dirty="0" smtClean="0">
                <a:hlinkClick r:id="rId2"/>
              </a:rPr>
              <a:t>/)</a:t>
            </a:r>
            <a:r>
              <a:rPr lang="en-US" dirty="0" smtClean="0"/>
              <a:t> provides a higher level API and recipes for using Zookeeper.</a:t>
            </a:r>
          </a:p>
          <a:p>
            <a:pPr lvl="1"/>
            <a:r>
              <a:rPr lang="en-US" dirty="0" smtClean="0"/>
              <a:t>Easier to use and less error prone</a:t>
            </a:r>
          </a:p>
          <a:p>
            <a:pPr lvl="1"/>
            <a:r>
              <a:rPr lang="en-US" dirty="0" smtClean="0"/>
              <a:t>But Java only</a:t>
            </a:r>
          </a:p>
          <a:p>
            <a:r>
              <a:rPr lang="en-US" dirty="0" err="1" smtClean="0"/>
              <a:t>HashiCorp’s</a:t>
            </a:r>
            <a:r>
              <a:rPr lang="en-US" dirty="0" smtClean="0"/>
              <a:t> Consul is also a popular choice </a:t>
            </a:r>
          </a:p>
          <a:p>
            <a:pPr lvl="1"/>
            <a:r>
              <a:rPr lang="en-US" dirty="0" smtClean="0"/>
              <a:t>“Next generation” after Zookeeper</a:t>
            </a:r>
          </a:p>
          <a:p>
            <a:pPr lvl="1"/>
            <a:r>
              <a:rPr lang="en-US" dirty="0" smtClean="0"/>
              <a:t>Enterprise considerations like security 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 and Science Gateways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11513" y="5118413"/>
            <a:ext cx="2753050" cy="1516564"/>
          </a:xfrm>
          <a:prstGeom prst="rightArrowCallout">
            <a:avLst>
              <a:gd name="adj1" fmla="val 20674"/>
              <a:gd name="adj2" fmla="val 19924"/>
              <a:gd name="adj3" fmla="val 15333"/>
              <a:gd name="adj4" fmla="val 84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Different </a:t>
            </a:r>
            <a:r>
              <a:rPr lang="en-US" sz="2400" dirty="0" err="1" smtClean="0"/>
              <a:t>archs</a:t>
            </a:r>
            <a:r>
              <a:rPr lang="en-US" sz="2400" dirty="0" smtClean="0"/>
              <a:t>, schedulers, admin domains,</a:t>
            </a:r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2" name="Right Arrow Callout 31"/>
          <p:cNvSpPr/>
          <p:nvPr/>
        </p:nvSpPr>
        <p:spPr>
          <a:xfrm>
            <a:off x="111513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Management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also need scheduling</a:t>
            </a:r>
          </a:p>
        </p:txBody>
      </p:sp>
    </p:spTree>
    <p:extLst>
      <p:ext uri="{BB962C8B-B14F-4D97-AF65-F5344CB8AC3E}">
        <p14:creationId xmlns:p14="http://schemas.microsoft.com/office/powerpoint/2010/main" val="148565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 now let’s replicate the components.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53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Increased throughput, load balancing</a:t>
            </a:r>
          </a:p>
          <a:p>
            <a:r>
              <a:rPr lang="en-US" dirty="0" smtClean="0"/>
              <a:t>Component versions</a:t>
            </a:r>
          </a:p>
          <a:p>
            <a:pPr lvl="1"/>
            <a:r>
              <a:rPr lang="en-US" dirty="0" smtClean="0"/>
              <a:t>Not all components of the same type need to be on the same version</a:t>
            </a:r>
          </a:p>
          <a:p>
            <a:pPr lvl="1"/>
            <a:r>
              <a:rPr lang="en-US" dirty="0" smtClean="0"/>
              <a:t>Backward compatibility checking</a:t>
            </a:r>
          </a:p>
          <a:p>
            <a:r>
              <a:rPr lang="en-US" dirty="0" smtClean="0"/>
              <a:t>Component flavors</a:t>
            </a:r>
          </a:p>
          <a:p>
            <a:pPr lvl="1"/>
            <a:r>
              <a:rPr lang="en-US" dirty="0" smtClean="0"/>
              <a:t>Application managers can serve different types of resources</a:t>
            </a:r>
          </a:p>
          <a:p>
            <a:pPr lvl="1"/>
            <a:r>
              <a:rPr lang="en-US" dirty="0" smtClean="0"/>
              <a:t>Useful to separate them into separate processes if libraries conflict.</a:t>
            </a:r>
          </a:p>
        </p:txBody>
      </p:sp>
    </p:spTree>
    <p:extLst>
      <p:ext uri="{BB962C8B-B14F-4D97-AF65-F5344CB8AC3E}">
        <p14:creationId xmlns:p14="http://schemas.microsoft.com/office/powerpoint/2010/main" val="19408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059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527" y="869801"/>
            <a:ext cx="1076092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engineering.pinterest.com</a:t>
            </a:r>
            <a:r>
              <a:rPr lang="en-US" sz="2800" dirty="0"/>
              <a:t>/blog/building-follower-model-scratch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619" y="4528012"/>
            <a:ext cx="9199474" cy="2246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Using Zookeeper to store </a:t>
            </a:r>
            <a:r>
              <a:rPr lang="en-US" sz="2800" dirty="0" err="1" smtClean="0"/>
              <a:t>Redis</a:t>
            </a:r>
            <a:r>
              <a:rPr lang="en-US" sz="2800" dirty="0" smtClean="0"/>
              <a:t> shard configuration information.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It took 1 lead developer and 2-3 part-time team members 8 weeks to go from nothing to production.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Pinterest has </a:t>
            </a:r>
            <a:r>
              <a:rPr lang="en-US" sz="2800" smtClean="0"/>
              <a:t>about </a:t>
            </a:r>
            <a:r>
              <a:rPr lang="en-US" sz="2800" smtClean="0"/>
              <a:t>~</a:t>
            </a:r>
            <a:r>
              <a:rPr lang="en-US" sz="2800" smtClean="0"/>
              <a:t>25</a:t>
            </a:r>
            <a:r>
              <a:rPr lang="en-US" sz="2800" smtClean="0"/>
              <a:t>0 </a:t>
            </a:r>
            <a:r>
              <a:rPr lang="en-US" sz="2800" dirty="0" smtClean="0"/>
              <a:t>million active users.</a:t>
            </a:r>
          </a:p>
        </p:txBody>
      </p:sp>
    </p:spTree>
    <p:extLst>
      <p:ext uri="{BB962C8B-B14F-4D97-AF65-F5344CB8AC3E}">
        <p14:creationId xmlns:p14="http://schemas.microsoft.com/office/powerpoint/2010/main" val="193667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the Zookeeper Hood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2" y="979578"/>
            <a:ext cx="11266449" cy="5015564"/>
          </a:xfrm>
        </p:spPr>
      </p:pic>
      <p:sp>
        <p:nvSpPr>
          <p:cNvPr id="6" name="TextBox 5"/>
          <p:cNvSpPr txBox="1"/>
          <p:nvPr/>
        </p:nvSpPr>
        <p:spPr>
          <a:xfrm>
            <a:off x="1792331" y="4440867"/>
            <a:ext cx="1962616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Zab</a:t>
            </a:r>
            <a:r>
              <a:rPr lang="en-US" sz="3200" dirty="0" smtClean="0"/>
              <a:t> Protocol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54947" y="4287795"/>
            <a:ext cx="1632599" cy="69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782" y="5915391"/>
            <a:ext cx="1126644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Instead of </a:t>
            </a:r>
            <a:r>
              <a:rPr lang="en-US" sz="2400" dirty="0" err="1" smtClean="0"/>
              <a:t>Zab</a:t>
            </a:r>
            <a:r>
              <a:rPr lang="en-US" sz="2400" dirty="0" smtClean="0"/>
              <a:t>, we’ll examine the simpler RAFT protocol. Both are described in academic papers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2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615" y="1561169"/>
            <a:ext cx="8229600" cy="385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6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Handling of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requests are served by any Zookeeper server</a:t>
            </a:r>
          </a:p>
          <a:p>
            <a:pPr lvl="1"/>
            <a:r>
              <a:rPr lang="en-US" dirty="0" smtClean="0"/>
              <a:t>Scales linearly, although information can be stale</a:t>
            </a:r>
          </a:p>
          <a:p>
            <a:r>
              <a:rPr lang="en-US" dirty="0" smtClean="0"/>
              <a:t>WRITE requests change state so are handed differently</a:t>
            </a:r>
          </a:p>
          <a:p>
            <a:r>
              <a:rPr lang="en-US" dirty="0" smtClean="0"/>
              <a:t>One Zookeeper server acts as the leader</a:t>
            </a:r>
          </a:p>
          <a:p>
            <a:r>
              <a:rPr lang="en-US" dirty="0" smtClean="0"/>
              <a:t>The leader executes all write requests forwarded by followers</a:t>
            </a:r>
          </a:p>
          <a:p>
            <a:r>
              <a:rPr lang="en-US" dirty="0" smtClean="0"/>
              <a:t>The leader then broadcasts the changes</a:t>
            </a:r>
          </a:p>
          <a:p>
            <a:r>
              <a:rPr lang="en-US" dirty="0" smtClean="0"/>
              <a:t>The update is successful if a majority of Zookeeper servers have correct state at the end of the process</a:t>
            </a:r>
          </a:p>
          <a:p>
            <a:r>
              <a:rPr lang="en-US" dirty="0" err="1" smtClean="0"/>
              <a:t>Zab</a:t>
            </a:r>
            <a:r>
              <a:rPr lang="en-US" dirty="0" smtClean="0"/>
              <a:t>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Zookeeper Implementation Simplifications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TCP for its transport layer.</a:t>
            </a:r>
          </a:p>
          <a:p>
            <a:pPr lvl="1"/>
            <a:r>
              <a:rPr lang="en-US" dirty="0" smtClean="0"/>
              <a:t>Message order is maintained by the network</a:t>
            </a:r>
          </a:p>
          <a:p>
            <a:pPr lvl="1"/>
            <a:r>
              <a:rPr lang="en-US" dirty="0" smtClean="0"/>
              <a:t>The network is reliable?</a:t>
            </a:r>
          </a:p>
          <a:p>
            <a:r>
              <a:rPr lang="en-US" dirty="0" smtClean="0"/>
              <a:t>Assumes reliable file system</a:t>
            </a:r>
          </a:p>
          <a:p>
            <a:pPr lvl="1"/>
            <a:r>
              <a:rPr lang="en-US" dirty="0" smtClean="0"/>
              <a:t>Logging and DB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Does write-ahead logging</a:t>
            </a:r>
          </a:p>
          <a:p>
            <a:pPr lvl="1"/>
            <a:r>
              <a:rPr lang="en-US" dirty="0" smtClean="0"/>
              <a:t>Requests are first written to the log</a:t>
            </a:r>
          </a:p>
          <a:p>
            <a:pPr lvl="1"/>
            <a:r>
              <a:rPr lang="en-US" dirty="0" smtClean="0"/>
              <a:t>The ZK DB is updated from the log</a:t>
            </a:r>
          </a:p>
          <a:p>
            <a:r>
              <a:rPr lang="en-US" dirty="0" smtClean="0"/>
              <a:t>ZK servers can acquire correct state by reading the logs from the file system</a:t>
            </a:r>
          </a:p>
          <a:p>
            <a:pPr lvl="1"/>
            <a:r>
              <a:rPr lang="en-US" dirty="0" smtClean="0"/>
              <a:t>Checkpoint reading means you don’t have to reread the entire history</a:t>
            </a:r>
          </a:p>
          <a:p>
            <a:r>
              <a:rPr lang="en-US" dirty="0" smtClean="0"/>
              <a:t>Assumes a single administrator so no deep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</a:t>
            </a:r>
            <a:r>
              <a:rPr lang="en-US" dirty="0" smtClean="0"/>
              <a:t>Machines</a:t>
            </a:r>
            <a:endParaRPr lang="en-US" dirty="0" smtClean="0"/>
          </a:p>
          <a:p>
            <a:r>
              <a:rPr lang="en-US" dirty="0" smtClean="0"/>
              <a:t>Messaging, publish-subscribe, notification</a:t>
            </a:r>
          </a:p>
          <a:p>
            <a:r>
              <a:rPr lang="en-US" dirty="0"/>
              <a:t>Leader </a:t>
            </a:r>
            <a:r>
              <a:rPr lang="en-US" dirty="0" smtClean="0"/>
              <a:t>Election, primary copies, 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20"/>
            <a:ext cx="10695987" cy="6469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7912" y="1564395"/>
            <a:ext cx="2104223" cy="14101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9762" y="4395729"/>
            <a:ext cx="3095742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Speed isn’t everything. Having many servers increases reliability but decreases throughput as # of writes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29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13"/>
            <a:ext cx="10179586" cy="6009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7730" y="627961"/>
            <a:ext cx="296353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 (200 </a:t>
            </a:r>
            <a:r>
              <a:rPr lang="en-US" dirty="0" err="1" smtClean="0"/>
              <a:t>ms</a:t>
            </a:r>
            <a:r>
              <a:rPr lang="en-US" dirty="0" smtClean="0"/>
              <a:t> to recover).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two followers (4a and 4b), recovery at 4c.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Recovery of leader (?)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43" y="6089394"/>
            <a:ext cx="9315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cluster of 5 zookeeper instances responds to manually injected failures.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780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and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is powerful but it is only one possible solution.</a:t>
            </a:r>
          </a:p>
          <a:p>
            <a:r>
              <a:rPr lang="en-US" dirty="0" smtClean="0"/>
              <a:t>Messaging </a:t>
            </a:r>
            <a:r>
              <a:rPr lang="en-US" dirty="0" smtClean="0"/>
              <a:t>is </a:t>
            </a:r>
            <a:r>
              <a:rPr lang="en-US" dirty="0" smtClean="0"/>
              <a:t>also very powerful distributed computing concept</a:t>
            </a:r>
          </a:p>
          <a:p>
            <a:pPr lvl="1"/>
            <a:r>
              <a:rPr lang="en-US" dirty="0" smtClean="0"/>
              <a:t>You could build a queuing system with Zookeeper, but you shouldn’t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cwiki.apache.org/confluence/display/CURATOR/TN</a:t>
            </a:r>
            <a:endParaRPr lang="en-US" dirty="0"/>
          </a:p>
          <a:p>
            <a:pPr lvl="1"/>
            <a:r>
              <a:rPr lang="en-US" dirty="0" smtClean="0"/>
              <a:t>There are high quality queuing systems already</a:t>
            </a:r>
          </a:p>
          <a:p>
            <a:r>
              <a:rPr lang="en-US" dirty="0" smtClean="0"/>
              <a:t>Highly available versus elastic, recoverable components</a:t>
            </a:r>
          </a:p>
          <a:p>
            <a:pPr lvl="1"/>
            <a:r>
              <a:rPr lang="en-US" dirty="0" smtClean="0"/>
              <a:t>Zookeeper is better in the latter case</a:t>
            </a:r>
          </a:p>
          <a:p>
            <a:r>
              <a:rPr lang="en-US" dirty="0" smtClean="0"/>
              <a:t>Where is the state of your system?  Make one choice. Don’t have shadow states.</a:t>
            </a:r>
          </a:p>
        </p:txBody>
      </p:sp>
    </p:spTree>
    <p:extLst>
      <p:ext uri="{BB962C8B-B14F-4D97-AF65-F5344CB8AC3E}">
        <p14:creationId xmlns:p14="http://schemas.microsoft.com/office/powerpoint/2010/main" val="1968535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983" y="1915184"/>
            <a:ext cx="9144000" cy="1882094"/>
          </a:xfrm>
        </p:spPr>
        <p:txBody>
          <a:bodyPr anchor="ctr"/>
          <a:lstStyle/>
          <a:p>
            <a:r>
              <a:rPr lang="en-US" dirty="0" smtClean="0"/>
              <a:t>Introduction to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983" y="3797278"/>
            <a:ext cx="9144000" cy="132805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Or, What I Have Learned Since 1998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126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52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Machines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Messaging, publish-subscribe,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3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95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4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network is reliable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Latency</a:t>
            </a:r>
            <a:r>
              <a:rPr lang="en-US" dirty="0"/>
              <a:t> 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Bandwidth</a:t>
            </a:r>
            <a:r>
              <a:rPr lang="en-US" dirty="0"/>
              <a:t> is infinite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 secure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Topology</a:t>
            </a:r>
            <a:r>
              <a:rPr lang="en-US" dirty="0"/>
              <a:t> doesn't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one administrator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Transport </a:t>
            </a:r>
            <a:r>
              <a:rPr lang="en-US" dirty="0"/>
              <a:t>cost 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 homogeneous.</a:t>
            </a:r>
          </a:p>
        </p:txBody>
      </p:sp>
    </p:spTree>
    <p:extLst>
      <p:ext uri="{BB962C8B-B14F-4D97-AF65-F5344CB8AC3E}">
        <p14:creationId xmlns:p14="http://schemas.microsoft.com/office/powerpoint/2010/main" val="1501727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5170714" cy="4693345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For read-dominated systems</a:t>
            </a:r>
          </a:p>
          <a:p>
            <a:r>
              <a:rPr lang="en-US" dirty="0" smtClean="0"/>
              <a:t>Doesn’t prescribe specific coordination primitives. </a:t>
            </a:r>
          </a:p>
          <a:p>
            <a:pPr lvl="1"/>
            <a:r>
              <a:rPr lang="en-US" dirty="0" smtClean="0"/>
              <a:t>Lower level than that.</a:t>
            </a:r>
          </a:p>
          <a:p>
            <a:r>
              <a:rPr lang="en-US" dirty="0" smtClean="0"/>
              <a:t>Allow </a:t>
            </a:r>
            <a:r>
              <a:rPr lang="en-US" b="1" dirty="0" smtClean="0"/>
              <a:t>clients</a:t>
            </a:r>
            <a:r>
              <a:rPr lang="en-US" dirty="0" smtClean="0"/>
              <a:t> to create their own coordination applications using the Zookeeper API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Group Membership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Zookeeper: Wait-Free Data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Examples in Distributed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Caches and Watches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5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78" y="191378"/>
            <a:ext cx="10952356" cy="8218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Apache Zookeeper as a Case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2429"/>
              </p:ext>
            </p:extLst>
          </p:nvPr>
        </p:nvGraphicFramePr>
        <p:xfrm>
          <a:off x="191378" y="1186248"/>
          <a:ext cx="10952356" cy="554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Advice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class in distributed systems.</a:t>
            </a:r>
          </a:p>
          <a:p>
            <a:r>
              <a:rPr lang="en-US" dirty="0" smtClean="0"/>
              <a:t>Get a book on distributed systems and read it.</a:t>
            </a:r>
          </a:p>
          <a:p>
            <a:pPr lvl="1"/>
            <a:r>
              <a:rPr lang="en-US" dirty="0" smtClean="0"/>
              <a:t>Smart people have thought about these problems for a long time.</a:t>
            </a:r>
          </a:p>
          <a:p>
            <a:pPr lvl="1"/>
            <a:r>
              <a:rPr lang="en-US" dirty="0" smtClean="0"/>
              <a:t>Jim Gray invented two-phase commit c. 1978, for example</a:t>
            </a:r>
          </a:p>
          <a:p>
            <a:pPr lvl="1"/>
            <a:r>
              <a:rPr lang="en-US" dirty="0" smtClean="0"/>
              <a:t>CS problems often map to non-CS analogies</a:t>
            </a:r>
          </a:p>
          <a:p>
            <a:r>
              <a:rPr lang="en-US" dirty="0" smtClean="0"/>
              <a:t>There are already many algorithms and design patterns for most problems that you will face.</a:t>
            </a:r>
          </a:p>
          <a:p>
            <a:r>
              <a:rPr lang="en-US" dirty="0" smtClean="0"/>
              <a:t>The challenge: knowing the right prior solution for the problem at hand</a:t>
            </a:r>
          </a:p>
          <a:p>
            <a:r>
              <a:rPr lang="en-US" dirty="0" smtClean="0"/>
              <a:t>The anti-pattern: reinventing something in a text book out of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2791</Words>
  <Application>Microsoft Macintosh PowerPoint</Application>
  <PresentationFormat>Widescreen</PresentationFormat>
  <Paragraphs>416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ＭＳ Ｐゴシック</vt:lpstr>
      <vt:lpstr>Arial</vt:lpstr>
      <vt:lpstr>Office Theme</vt:lpstr>
      <vt:lpstr>Apache Zookeeper</vt:lpstr>
      <vt:lpstr>Knowns and Unknowns in Distributed Systems</vt:lpstr>
      <vt:lpstr>PowerPoint Presentation</vt:lpstr>
      <vt:lpstr>Classic Problems in Distributed Systems</vt:lpstr>
      <vt:lpstr>Classic Distributed Systems Examples</vt:lpstr>
      <vt:lpstr>More Examples</vt:lpstr>
      <vt:lpstr>Apache Zookeeper as a Case Study</vt:lpstr>
      <vt:lpstr>Some General Advice</vt:lpstr>
      <vt:lpstr>PowerPoint Presentation</vt:lpstr>
      <vt:lpstr>A Simplified Microservice System</vt:lpstr>
      <vt:lpstr>Apache Zookeeper and Microservices</vt:lpstr>
      <vt:lpstr>Apache Zookeeper Is…</vt:lpstr>
      <vt:lpstr>The ZooKeeper Service</vt:lpstr>
      <vt:lpstr>Zookeeper Summary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Reality Check</vt:lpstr>
      <vt:lpstr>What Can You Do with this Simple API?</vt:lpstr>
      <vt:lpstr>Configuration Management</vt:lpstr>
      <vt:lpstr>The Rendezvous Problem</vt:lpstr>
      <vt:lpstr>Locks</vt:lpstr>
      <vt:lpstr>Zookeeper and Science Gateways</vt:lpstr>
      <vt:lpstr>PowerPoint Presentation</vt:lpstr>
      <vt:lpstr>PowerPoint Presentation</vt:lpstr>
      <vt:lpstr>Why Do This?</vt:lpstr>
      <vt:lpstr>Configuration Management</vt:lpstr>
      <vt:lpstr>Service Discovery</vt:lpstr>
      <vt:lpstr>Group Membership</vt:lpstr>
      <vt:lpstr>System State for Distributed Systems</vt:lpstr>
      <vt:lpstr>Leader Election</vt:lpstr>
      <vt:lpstr>Under the Zookeeper Hood</vt:lpstr>
      <vt:lpstr>PowerPoint Presentation</vt:lpstr>
      <vt:lpstr>PowerPoint Presentation</vt:lpstr>
      <vt:lpstr>Zookeeper Handling of Writes</vt:lpstr>
      <vt:lpstr>Some Zookeeper Implementation Simplifications</vt:lpstr>
      <vt:lpstr>PowerPoint Presentation</vt:lpstr>
      <vt:lpstr>PowerPoint Presentation</vt:lpstr>
      <vt:lpstr>Final Thoughts and Cautions</vt:lpstr>
      <vt:lpstr>Introduction to Distributed Systems</vt:lpstr>
      <vt:lpstr>Some Definitions</vt:lpstr>
      <vt:lpstr>Classic Problems in Distributed Systems</vt:lpstr>
      <vt:lpstr>Classic Distributed Systems Examples</vt:lpstr>
      <vt:lpstr>More Examples</vt:lpstr>
      <vt:lpstr>The Fallacies of Distributed Computing</vt:lpstr>
      <vt:lpstr>Zookeeper Design Principles</vt:lpstr>
      <vt:lpstr>Zookeeper: Wait-Free Data Objects</vt:lpstr>
      <vt:lpstr>Coordination Examples in Distributed Systems</vt:lpstr>
      <vt:lpstr>Zookeeper Caches and Watches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212</cp:revision>
  <dcterms:created xsi:type="dcterms:W3CDTF">2016-02-18T14:15:03Z</dcterms:created>
  <dcterms:modified xsi:type="dcterms:W3CDTF">2019-02-15T14:51:09Z</dcterms:modified>
</cp:coreProperties>
</file>