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7" r:id="rId2"/>
    <p:sldId id="354" r:id="rId3"/>
    <p:sldId id="353" r:id="rId4"/>
    <p:sldId id="301" r:id="rId5"/>
    <p:sldId id="328" r:id="rId6"/>
    <p:sldId id="329" r:id="rId7"/>
    <p:sldId id="306" r:id="rId8"/>
    <p:sldId id="325" r:id="rId9"/>
    <p:sldId id="355" r:id="rId10"/>
    <p:sldId id="290" r:id="rId11"/>
    <p:sldId id="291" r:id="rId12"/>
    <p:sldId id="292" r:id="rId13"/>
    <p:sldId id="294" r:id="rId14"/>
    <p:sldId id="293" r:id="rId15"/>
    <p:sldId id="295" r:id="rId16"/>
    <p:sldId id="296" r:id="rId17"/>
    <p:sldId id="347" r:id="rId18"/>
    <p:sldId id="348" r:id="rId19"/>
    <p:sldId id="349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smtClean="0"/>
            <a:t>Deleted when session expires</a:t>
          </a:r>
          <a:endParaRPr lang="en-US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3D174599-3333-C542-84B3-CBEBB4B5C3D1}">
      <dgm:prSet custT="1"/>
      <dgm:spPr/>
      <dgm:t>
        <a:bodyPr/>
        <a:lstStyle/>
        <a:p>
          <a:pPr rtl="0"/>
          <a:r>
            <a:rPr lang="en-US" sz="4400" dirty="0" smtClean="0"/>
            <a:t>Sequential</a:t>
          </a:r>
          <a:endParaRPr lang="en-US" sz="5400" dirty="0"/>
        </a:p>
      </dgm:t>
    </dgm:pt>
    <dgm:pt modelId="{377D053F-18A8-274E-B0E0-444E39D5C8EB}" type="parTrans" cxnId="{D7F50C15-7577-D94D-AED3-3AA2DA50F9AA}">
      <dgm:prSet/>
      <dgm:spPr/>
      <dgm:t>
        <a:bodyPr/>
        <a:lstStyle/>
        <a:p>
          <a:endParaRPr lang="en-US"/>
        </a:p>
      </dgm:t>
    </dgm:pt>
    <dgm:pt modelId="{CF63C80C-59BC-864B-A6A1-2B09A985FCD8}" type="sibTrans" cxnId="{D7F50C15-7577-D94D-AED3-3AA2DA50F9AA}">
      <dgm:prSet/>
      <dgm:spPr/>
      <dgm:t>
        <a:bodyPr/>
        <a:lstStyle/>
        <a:p>
          <a:endParaRPr lang="en-US"/>
        </a:p>
      </dgm:t>
    </dgm:pt>
    <dgm:pt modelId="{C5D8721D-721D-264C-8AC3-7EE77E56859C}">
      <dgm:prSet/>
      <dgm:spPr/>
      <dgm:t>
        <a:bodyPr/>
        <a:lstStyle/>
        <a:p>
          <a:pPr rtl="0"/>
          <a:r>
            <a:rPr lang="en-US" dirty="0" smtClean="0"/>
            <a:t>Property of regular and ephemeral </a:t>
          </a:r>
          <a:r>
            <a:rPr lang="en-US" dirty="0" err="1" smtClean="0"/>
            <a:t>znodes</a:t>
          </a:r>
          <a:endParaRPr lang="en-US" dirty="0"/>
        </a:p>
      </dgm:t>
    </dgm:pt>
    <dgm:pt modelId="{EDF41AEB-E39B-A24A-B40F-147E4E0FEAC1}" type="parTrans" cxnId="{8E6A7F0B-E132-E445-BBB6-3A0927AA44E2}">
      <dgm:prSet/>
      <dgm:spPr/>
      <dgm:t>
        <a:bodyPr/>
        <a:lstStyle/>
        <a:p>
          <a:endParaRPr lang="en-US"/>
        </a:p>
      </dgm:t>
    </dgm:pt>
    <dgm:pt modelId="{4BE52455-9025-EB42-87A3-D8AE126BE688}" type="sibTrans" cxnId="{8E6A7F0B-E132-E445-BBB6-3A0927AA44E2}">
      <dgm:prSet/>
      <dgm:spPr/>
      <dgm:t>
        <a:bodyPr/>
        <a:lstStyle/>
        <a:p>
          <a:endParaRPr lang="en-US"/>
        </a:p>
      </dgm:t>
    </dgm:pt>
    <dgm:pt modelId="{A5FE6B7E-98AC-F342-9D5F-0A4C167BB766}">
      <dgm:prSet/>
      <dgm:spPr/>
      <dgm:t>
        <a:bodyPr/>
        <a:lstStyle/>
        <a:p>
          <a:pPr rtl="0"/>
          <a:r>
            <a:rPr lang="en-US" smtClean="0"/>
            <a:t>Has a universal, monotonically increasing counter appended to the name</a:t>
          </a:r>
          <a:endParaRPr lang="en-US"/>
        </a:p>
      </dgm:t>
    </dgm:pt>
    <dgm:pt modelId="{AA7FFAA5-42CA-744C-B29C-2E32742F2727}" type="parTrans" cxnId="{A5861921-5969-8245-8EBA-33CEEA56AAA0}">
      <dgm:prSet/>
      <dgm:spPr/>
      <dgm:t>
        <a:bodyPr/>
        <a:lstStyle/>
        <a:p>
          <a:endParaRPr lang="en-US"/>
        </a:p>
      </dgm:t>
    </dgm:pt>
    <dgm:pt modelId="{68C966D7-4A3D-5D46-B4FD-FD6F20C5D837}" type="sibTrans" cxnId="{A5861921-5969-8245-8EBA-33CEEA56AAA0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B4C0-8A8D-874B-8F90-2C78AEA61C59}" type="pres">
      <dgm:prSet presAssocID="{C1FA6D03-8E1D-2C4F-A4EB-0C4B710B71AF}" presName="sp" presStyleCnt="0"/>
      <dgm:spPr/>
    </dgm:pt>
    <dgm:pt modelId="{82AAE58A-40B5-3144-A85F-703B79E4EE2B}" type="pres">
      <dgm:prSet presAssocID="{3D174599-3333-C542-84B3-CBEBB4B5C3D1}" presName="linNode" presStyleCnt="0"/>
      <dgm:spPr/>
    </dgm:pt>
    <dgm:pt modelId="{5FA5E807-9415-E441-A5CA-9DAD3DB6AB8C}" type="pres">
      <dgm:prSet presAssocID="{3D174599-3333-C542-84B3-CBEBB4B5C3D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4C77B-30CF-8E43-984E-D7133D0401B7}" type="pres">
      <dgm:prSet presAssocID="{3D174599-3333-C542-84B3-CBEBB4B5C3D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58C450DB-4381-5140-A185-A2EDCEE7C831}" type="presOf" srcId="{3D174599-3333-C542-84B3-CBEBB4B5C3D1}" destId="{5FA5E807-9415-E441-A5CA-9DAD3DB6AB8C}" srcOrd="0" destOrd="0" presId="urn:microsoft.com/office/officeart/2005/8/layout/vList5"/>
    <dgm:cxn modelId="{A5861921-5969-8245-8EBA-33CEEA56AAA0}" srcId="{3D174599-3333-C542-84B3-CBEBB4B5C3D1}" destId="{A5FE6B7E-98AC-F342-9D5F-0A4C167BB766}" srcOrd="1" destOrd="0" parTransId="{AA7FFAA5-42CA-744C-B29C-2E32742F2727}" sibTransId="{68C966D7-4A3D-5D46-B4FD-FD6F20C5D837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BCED5FD9-E550-4F4A-B42E-A4A3167D19F3}" type="presOf" srcId="{A5FE6B7E-98AC-F342-9D5F-0A4C167BB766}" destId="{C724C77B-30CF-8E43-984E-D7133D0401B7}" srcOrd="0" destOrd="1" presId="urn:microsoft.com/office/officeart/2005/8/layout/vList5"/>
    <dgm:cxn modelId="{D7F50C15-7577-D94D-AED3-3AA2DA50F9AA}" srcId="{C1EA91D7-D4B0-9546-A9D8-B7E4155C7652}" destId="{3D174599-3333-C542-84B3-CBEBB4B5C3D1}" srcOrd="2" destOrd="0" parTransId="{377D053F-18A8-274E-B0E0-444E39D5C8EB}" sibTransId="{CF63C80C-59BC-864B-A6A1-2B09A985FCD8}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8E6A7F0B-E132-E445-BBB6-3A0927AA44E2}" srcId="{3D174599-3333-C542-84B3-CBEBB4B5C3D1}" destId="{C5D8721D-721D-264C-8AC3-7EE77E56859C}" srcOrd="0" destOrd="0" parTransId="{EDF41AEB-E39B-A24A-B40F-147E4E0FEAC1}" sibTransId="{4BE52455-9025-EB42-87A3-D8AE126BE688}"/>
    <dgm:cxn modelId="{2B50B7D5-18AF-3D48-8E20-D6179F2B16CC}" type="presOf" srcId="{C5D8721D-721D-264C-8AC3-7EE77E56859C}" destId="{C724C77B-30CF-8E43-984E-D7133D0401B7}" srcOrd="0" destOrd="0" presId="urn:microsoft.com/office/officeart/2005/8/layout/vList5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  <dgm:cxn modelId="{291E49F5-6FDE-4448-B6F8-9CFE4DBFD122}" type="presParOf" srcId="{674D60E9-2E33-724D-A5A9-5236AD5319B1}" destId="{7A82B4C0-8A8D-874B-8F90-2C78AEA61C59}" srcOrd="3" destOrd="0" presId="urn:microsoft.com/office/officeart/2005/8/layout/vList5"/>
    <dgm:cxn modelId="{8B67E241-8C8D-4A4D-B1ED-375BE65443B3}" type="presParOf" srcId="{674D60E9-2E33-724D-A5A9-5236AD5319B1}" destId="{82AAE58A-40B5-3144-A85F-703B79E4EE2B}" srcOrd="4" destOrd="0" presId="urn:microsoft.com/office/officeart/2005/8/layout/vList5"/>
    <dgm:cxn modelId="{5AFE353A-9AA2-F340-A99B-4B88E56C71FB}" type="presParOf" srcId="{82AAE58A-40B5-3144-A85F-703B79E4EE2B}" destId="{5FA5E807-9415-E441-A5CA-9DAD3DB6AB8C}" srcOrd="0" destOrd="0" presId="urn:microsoft.com/office/officeart/2005/8/layout/vList5"/>
    <dgm:cxn modelId="{B57AD624-E08C-B440-97CB-D270625096E2}" type="presParOf" srcId="{82AAE58A-40B5-3144-A85F-703B79E4EE2B}" destId="{C724C77B-30CF-8E43-984E-D7133D040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Clients create and delete explicitly </a:t>
          </a:r>
          <a:endParaRPr lang="en-US" sz="2100" kern="1200" dirty="0"/>
        </a:p>
      </dsp:txBody>
      <dsp:txXfrm rot="-5400000">
        <a:off x="3785616" y="197117"/>
        <a:ext cx="6675221" cy="1012303"/>
      </dsp:txXfrm>
    </dsp:sp>
    <dsp:sp modelId="{72C4EF06-CB8C-E449-8446-9178D349F2E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68454" y="70578"/>
        <a:ext cx="3648708" cy="1265378"/>
      </dsp:txXfrm>
    </dsp:sp>
    <dsp:sp modelId="{9ECBD04E-CA4C-FF46-B39C-6527D6CC975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Like regular znodes associated with sessions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Deleted when session expires</a:t>
          </a:r>
          <a:endParaRPr lang="en-US" sz="2100" kern="1200"/>
        </a:p>
      </dsp:txBody>
      <dsp:txXfrm rot="-5400000">
        <a:off x="3785616" y="1669517"/>
        <a:ext cx="6675221" cy="1012303"/>
      </dsp:txXfrm>
    </dsp:sp>
    <dsp:sp modelId="{A0A01039-B30F-FF47-8A52-368F32D9D99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68454" y="1542979"/>
        <a:ext cx="3648708" cy="1265378"/>
      </dsp:txXfrm>
    </dsp:sp>
    <dsp:sp modelId="{C724C77B-30CF-8E43-984E-D7133D0401B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Property of regular and ephemeral </a:t>
          </a:r>
          <a:r>
            <a:rPr lang="en-US" sz="2100" kern="1200" dirty="0" err="1" smtClean="0"/>
            <a:t>znodes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Has a universal, monotonically increasing counter appended to the name</a:t>
          </a:r>
          <a:endParaRPr lang="en-US" sz="2100" kern="1200"/>
        </a:p>
      </dsp:txBody>
      <dsp:txXfrm rot="-5400000">
        <a:off x="3785616" y="3141918"/>
        <a:ext cx="6675221" cy="1012303"/>
      </dsp:txXfrm>
    </dsp:sp>
    <dsp:sp modelId="{5FA5E807-9415-E441-A5CA-9DAD3DB6AB8C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Sequential</a:t>
          </a:r>
          <a:endParaRPr lang="en-US" sz="5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82117"/>
              </p:ext>
            </p:extLst>
          </p:nvPr>
        </p:nvGraphicFramePr>
        <p:xfrm>
          <a:off x="838200" y="18813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smtClean="0"/>
              <a:t>classic </a:t>
            </a:r>
            <a:r>
              <a:rPr lang="en-US" dirty="0" smtClean="0"/>
              <a:t>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Zookeeper provides a way for </a:t>
            </a:r>
            <a:r>
              <a:rPr lang="en-US" dirty="0" err="1" smtClean="0"/>
              <a:t>microservices</a:t>
            </a:r>
            <a:r>
              <a:rPr lang="en-US" dirty="0" smtClean="0"/>
              <a:t> to put and get small pieces of information that they need to share.</a:t>
            </a:r>
          </a:p>
          <a:p>
            <a:r>
              <a:rPr lang="en-US" dirty="0" smtClean="0"/>
              <a:t>Zookeeper allows clients to organize information into tree structures.</a:t>
            </a:r>
          </a:p>
          <a:p>
            <a:pPr lvl="1"/>
            <a:r>
              <a:rPr lang="en-US" dirty="0" smtClean="0"/>
              <a:t>Like a file system, DNS, or LDAP</a:t>
            </a:r>
          </a:p>
          <a:p>
            <a:r>
              <a:rPr lang="en-US" dirty="0" smtClean="0"/>
              <a:t>Zookeeper lets you keep the information ordered across a distributed set of ZK servers.</a:t>
            </a:r>
          </a:p>
          <a:p>
            <a:pPr lvl="1"/>
            <a:r>
              <a:rPr lang="en-US" dirty="0" smtClean="0"/>
              <a:t>Each message sent by a client is considered to be a state change.</a:t>
            </a:r>
          </a:p>
        </p:txBody>
      </p:sp>
    </p:spTree>
    <p:extLst>
      <p:ext uri="{BB962C8B-B14F-4D97-AF65-F5344CB8AC3E}">
        <p14:creationId xmlns:p14="http://schemas.microsoft.com/office/powerpoint/2010/main" val="1462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45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395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02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95854" y="3196224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1947" y="2762352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needs 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54893" y="2675261"/>
            <a:ext cx="1481495" cy="102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 Broker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  <a:endCxn id="4" idx="2"/>
          </p:cNvCxnSpPr>
          <p:nvPr/>
        </p:nvCxnSpPr>
        <p:spPr>
          <a:xfrm flipV="1">
            <a:off x="5524784" y="3188983"/>
            <a:ext cx="430109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ZK can manage information in your system</a:t>
            </a:r>
          </a:p>
          <a:p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membership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dirty="0" smtClean="0"/>
              <a:t>An interesting implementation of a distributed system itself.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with Zookeeper.</a:t>
            </a:r>
          </a:p>
          <a:p>
            <a:r>
              <a:rPr lang="en-US" dirty="0" smtClean="0"/>
              <a:t>Some simple analogies</a:t>
            </a:r>
          </a:p>
          <a:p>
            <a:pPr lvl="1"/>
            <a:r>
              <a:rPr lang="en-US" dirty="0" smtClean="0"/>
              <a:t>Lock files and .</a:t>
            </a:r>
            <a:r>
              <a:rPr lang="en-US" dirty="0" err="1" smtClean="0"/>
              <a:t>pid</a:t>
            </a:r>
            <a:r>
              <a:rPr lang="en-US" dirty="0" smtClean="0"/>
              <a:t> files on Linux systems.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6203090"/>
            <a:ext cx="105155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next look at ZK’s data structure and its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" y="1228081"/>
            <a:ext cx="4858216" cy="49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1299</Words>
  <Application>Microsoft Macintosh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Apache Zookeeper</vt:lpstr>
      <vt:lpstr>What Is Zookeeper?</vt:lpstr>
      <vt:lpstr>The ZooKeeper Service</vt:lpstr>
      <vt:lpstr>PowerPoint Presentation</vt:lpstr>
      <vt:lpstr>A Simplified Microservice System</vt:lpstr>
      <vt:lpstr>Apache Zookeeper and Microservices</vt:lpstr>
      <vt:lpstr>Apache Zookeeper Is…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Configuration Management</vt:lpstr>
      <vt:lpstr>The Rendezvous Problem</vt:lpstr>
      <vt:lpstr>Locks</vt:lpstr>
      <vt:lpstr>Configuration Management</vt:lpstr>
      <vt:lpstr>Service Discovery</vt:lpstr>
      <vt:lpstr>Group Membership</vt:lpstr>
      <vt:lpstr>System State for Distributed Systems</vt:lpstr>
      <vt:lpstr>Leader Election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subject/>
  <dc:creator>Marlon Pierce</dc:creator>
  <cp:keywords/>
  <dc:description/>
  <cp:lastModifiedBy>Marlon Pierce</cp:lastModifiedBy>
  <cp:revision>215</cp:revision>
  <dcterms:created xsi:type="dcterms:W3CDTF">2016-02-18T14:15:03Z</dcterms:created>
  <dcterms:modified xsi:type="dcterms:W3CDTF">2018-10-02T20:18:46Z</dcterms:modified>
  <cp:category/>
</cp:coreProperties>
</file>