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6882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0365"/>
            <a:ext cx="10515600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ACE-6FC9-CE4E-8762-DED14C629FA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D63B-6F8F-8B4B-98D1-9F15758F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log/957-introducing-issue-ment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v@airavata.apach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Some Assignment 1 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4356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Role of the UI Server and API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891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Several of your submissions did not handle the communications correctly.</a:t>
            </a:r>
          </a:p>
          <a:p>
            <a:pPr lvl="1"/>
            <a:r>
              <a:rPr lang="en-US" dirty="0" smtClean="0"/>
              <a:t>All components communicate </a:t>
            </a:r>
            <a:r>
              <a:rPr lang="en-US" dirty="0" err="1" smtClean="0"/>
              <a:t>indepedently</a:t>
            </a:r>
            <a:endParaRPr lang="en-US" dirty="0" smtClean="0"/>
          </a:p>
          <a:p>
            <a:r>
              <a:rPr lang="en-US" dirty="0" smtClean="0"/>
              <a:t>You need to correct this in Assignment 1</a:t>
            </a:r>
          </a:p>
          <a:p>
            <a:pPr lvl="1"/>
            <a:r>
              <a:rPr lang="en-US" dirty="0" smtClean="0"/>
              <a:t>You should have a note in canvas </a:t>
            </a:r>
          </a:p>
          <a:p>
            <a:pPr lvl="1"/>
            <a:r>
              <a:rPr lang="en-US" dirty="0" smtClean="0"/>
              <a:t>You must submit the corrected version by Thursday 12:00 pm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will need to do this correctly for Assignment 2 and beyond.</a:t>
            </a:r>
          </a:p>
          <a:p>
            <a:r>
              <a:rPr lang="en-US" dirty="0" smtClean="0"/>
              <a:t>This is -1 point if you get this fixed. </a:t>
            </a:r>
          </a:p>
          <a:p>
            <a:pPr lvl="1"/>
            <a:r>
              <a:rPr lang="en-US" dirty="0" smtClean="0"/>
              <a:t>I’ll deduct an additional point for each day past Thursday.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 Communications (Aside)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all communications in assignment two should go through the message broker.</a:t>
            </a:r>
          </a:p>
          <a:p>
            <a:r>
              <a:rPr lang="en-US" dirty="0" smtClean="0"/>
              <a:t>You don’t want services to directly invoke one another.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Note also the linear path is not always the case.</a:t>
            </a:r>
          </a:p>
          <a:p>
            <a:pPr lvl="1"/>
            <a:r>
              <a:rPr lang="en-US" dirty="0" smtClean="0"/>
              <a:t>You may have a Directed Acyclic Graph, for example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C may receive all messages, for example.</a:t>
            </a:r>
          </a:p>
          <a:p>
            <a:r>
              <a:rPr lang="en-US" dirty="0" smtClean="0"/>
              <a:t>Also, each service in the sequence is a </a:t>
            </a:r>
            <a:r>
              <a:rPr lang="en-US" b="1" dirty="0" smtClean="0"/>
              <a:t>logical </a:t>
            </a:r>
            <a:r>
              <a:rPr lang="en-US" dirty="0" smtClean="0"/>
              <a:t>component. </a:t>
            </a:r>
            <a:endParaRPr lang="en-US" dirty="0"/>
          </a:p>
          <a:p>
            <a:pPr lvl="1"/>
            <a:r>
              <a:rPr lang="en-US" dirty="0" smtClean="0"/>
              <a:t>It may be implemented by multiple instances for load balancing and failover</a:t>
            </a:r>
          </a:p>
          <a:p>
            <a:pPr lvl="1"/>
            <a:r>
              <a:rPr lang="en-US" dirty="0" smtClean="0"/>
              <a:t>You can use messaging to communicate with different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1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60759"/>
            <a:ext cx="5061253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746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Assignment 1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Improper branching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/>
              <a:t>separate branch for every assignment </a:t>
            </a:r>
            <a:endParaRPr lang="en-US" dirty="0" smtClean="0"/>
          </a:p>
          <a:p>
            <a:r>
              <a:rPr lang="en-US" dirty="0" smtClean="0"/>
              <a:t>Not linking issues to commits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issues for any problem faced and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/>
              <a:t>the issue numbers with commits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github.com/blog/957-introducing-issue-mentions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Pull requests not associated with Issues</a:t>
            </a:r>
          </a:p>
          <a:p>
            <a:pPr lvl="1"/>
            <a:r>
              <a:rPr lang="en-US" dirty="0" smtClean="0"/>
              <a:t>Anyone </a:t>
            </a:r>
            <a:r>
              <a:rPr lang="en-US" dirty="0"/>
              <a:t>who creates a PR must first create an issue and then associate the PR with that issue.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owner must then review the issue and merge it into their assignment branch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7962"/>
            <a:ext cx="12192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These are not blockers for Assignment 1, but we may deduct points in the future if you don’t 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correctly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19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Assignment 1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Ineffective </a:t>
            </a:r>
            <a:r>
              <a:rPr lang="en-US" dirty="0"/>
              <a:t>use of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branching: we </a:t>
            </a:r>
            <a:r>
              <a:rPr lang="en-US" dirty="0"/>
              <a:t>noticed a few cases where there is either no use of branching or where the code is duplicated across folders just for Assignment 1 &amp; Assignment </a:t>
            </a:r>
            <a:r>
              <a:rPr lang="en-US" dirty="0" smtClean="0"/>
              <a:t>2.</a:t>
            </a:r>
          </a:p>
          <a:p>
            <a:pPr lvl="1"/>
            <a:r>
              <a:rPr lang="en-US" dirty="0" smtClean="0"/>
              <a:t>Learn to use </a:t>
            </a:r>
            <a:r>
              <a:rPr lang="en-US" dirty="0" err="1" smtClean="0"/>
              <a:t>Git</a:t>
            </a:r>
            <a:r>
              <a:rPr lang="en-US" dirty="0" smtClean="0"/>
              <a:t> correctly</a:t>
            </a:r>
          </a:p>
          <a:p>
            <a:pPr lvl="1"/>
            <a:r>
              <a:rPr lang="en-US" dirty="0" smtClean="0"/>
              <a:t>Each assignment should be a separate release (branch)</a:t>
            </a:r>
          </a:p>
          <a:p>
            <a:r>
              <a:rPr lang="en-US" dirty="0" smtClean="0"/>
              <a:t>Artifact </a:t>
            </a:r>
            <a:r>
              <a:rPr lang="en-US" dirty="0"/>
              <a:t>/ compiled files checked into </a:t>
            </a:r>
            <a:r>
              <a:rPr lang="en-US" dirty="0" err="1"/>
              <a:t>github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Target directory of a java </a:t>
            </a:r>
            <a:r>
              <a:rPr lang="en-US" dirty="0" err="1"/>
              <a:t>microservice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a proper .</a:t>
            </a:r>
            <a:r>
              <a:rPr lang="en-US" dirty="0" err="1"/>
              <a:t>gitignore</a:t>
            </a:r>
            <a:r>
              <a:rPr lang="en-US" dirty="0"/>
              <a:t> file to prevent this.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identify the student you are reviewing</a:t>
            </a:r>
          </a:p>
          <a:p>
            <a:r>
              <a:rPr lang="en-US" dirty="0" smtClean="0"/>
              <a:t>Use Canvas to</a:t>
            </a:r>
          </a:p>
          <a:p>
            <a:pPr lvl="1"/>
            <a:r>
              <a:rPr lang="en-US" dirty="0" smtClean="0"/>
              <a:t>Confirm your first view of the code (due Wednesday at 12:00 pm)</a:t>
            </a:r>
          </a:p>
          <a:p>
            <a:pPr lvl="1"/>
            <a:r>
              <a:rPr lang="en-US" dirty="0" smtClean="0"/>
              <a:t>Submit your final review of the code (APPROVED or DISAPPROVED, plus links to the issues that you raised)</a:t>
            </a:r>
          </a:p>
          <a:p>
            <a:r>
              <a:rPr lang="en-US" dirty="0" smtClean="0"/>
              <a:t>Use GitHub issues for all other communications </a:t>
            </a:r>
          </a:p>
        </p:txBody>
      </p:sp>
    </p:spTree>
    <p:extLst>
      <p:ext uri="{BB962C8B-B14F-4D97-AF65-F5344CB8AC3E}">
        <p14:creationId xmlns:p14="http://schemas.microsoft.com/office/powerpoint/2010/main" val="5907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dirty="0" smtClean="0"/>
              <a:t>you have </a:t>
            </a:r>
            <a:r>
              <a:rPr lang="en-US" dirty="0"/>
              <a:t>any problems with the assignments (understanding it or some errors they run into), </a:t>
            </a:r>
            <a:r>
              <a:rPr lang="en-US" dirty="0" smtClean="0"/>
              <a:t>you should do </a:t>
            </a:r>
            <a:r>
              <a:rPr lang="en-US" dirty="0"/>
              <a:t>the following:</a:t>
            </a:r>
          </a:p>
          <a:p>
            <a:pPr lvl="1"/>
            <a:r>
              <a:rPr lang="en-US" dirty="0"/>
              <a:t>Create an issue on </a:t>
            </a:r>
            <a:r>
              <a:rPr lang="en-US" dirty="0" err="1"/>
              <a:t>Github</a:t>
            </a:r>
            <a:r>
              <a:rPr lang="en-US" dirty="0"/>
              <a:t> and tag </a:t>
            </a:r>
            <a:r>
              <a:rPr lang="en-US" dirty="0" smtClean="0"/>
              <a:t>the teaching assistants and instructors in </a:t>
            </a:r>
            <a:r>
              <a:rPr lang="en-US" dirty="0"/>
              <a:t>it, that way they can link the resolving commit with the issue number.</a:t>
            </a:r>
          </a:p>
          <a:p>
            <a:pPr lvl="1"/>
            <a:r>
              <a:rPr lang="en-US" dirty="0"/>
              <a:t>Write to </a:t>
            </a:r>
            <a:r>
              <a:rPr lang="en-US" dirty="0" smtClean="0">
                <a:hlinkClick r:id="rId2"/>
              </a:rPr>
              <a:t>dev@airavata.apache.org</a:t>
            </a:r>
            <a:r>
              <a:rPr lang="en-US" dirty="0" smtClean="0"/>
              <a:t> when we work on Airavata</a:t>
            </a:r>
          </a:p>
          <a:p>
            <a:pPr lvl="1"/>
            <a:r>
              <a:rPr lang="en-US" dirty="0" smtClean="0"/>
              <a:t>Use HipChat link provided</a:t>
            </a:r>
            <a:endParaRPr lang="en-US" dirty="0"/>
          </a:p>
          <a:p>
            <a:pPr lvl="1"/>
            <a:r>
              <a:rPr lang="en-US" dirty="0"/>
              <a:t>Post the link to the issue on the discussions thread on Canvas (we can have one thread for every assignment) so that others can also resolve the issue by creating a </a:t>
            </a:r>
            <a:r>
              <a:rPr lang="en-US" dirty="0" smtClean="0"/>
              <a:t>PR</a:t>
            </a:r>
            <a:endParaRPr lang="en-US" dirty="0"/>
          </a:p>
          <a:p>
            <a:pPr lvl="1"/>
            <a:r>
              <a:rPr lang="en-US" dirty="0"/>
              <a:t>Attend office </a:t>
            </a:r>
            <a:r>
              <a:rPr lang="en-US" dirty="0" smtClean="0"/>
              <a:t>hours: Friday, 1:30-5:00 pm CIB</a:t>
            </a:r>
            <a:endParaRPr lang="en-US" dirty="0"/>
          </a:p>
          <a:p>
            <a:r>
              <a:rPr lang="en-US" dirty="0" smtClean="0"/>
              <a:t>DON’T use </a:t>
            </a:r>
            <a:r>
              <a:rPr lang="en-US" dirty="0" err="1" smtClean="0"/>
              <a:t>Whatsapp</a:t>
            </a:r>
            <a:r>
              <a:rPr lang="en-US" dirty="0" smtClean="0"/>
              <a:t> or call the teaching assistant directly</a:t>
            </a:r>
          </a:p>
          <a:p>
            <a:pPr lvl="1"/>
            <a:r>
              <a:rPr lang="en-US" dirty="0" smtClean="0"/>
              <a:t>Apache “audit trail” for communications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GACourseTemplate" id="{2FBFFBEA-BD8E-7B41-8A8D-F4A7901D3CE2}" vid="{5D37C0E1-A4D7-574A-AC9A-B2EABB61A0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SGACourseTemplate</Template>
  <TotalTime>78</TotalTime>
  <Words>618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Some Assignment 1 Observations</vt:lpstr>
      <vt:lpstr>Role of the UI Server and API Server</vt:lpstr>
      <vt:lpstr>PowerPoint Presentation</vt:lpstr>
      <vt:lpstr>Assignment 2 Communications (Aside)</vt:lpstr>
      <vt:lpstr>Simple Work Queue</vt:lpstr>
      <vt:lpstr>Other Assignment 1 Problems</vt:lpstr>
      <vt:lpstr>Other Assignment 1 Problems</vt:lpstr>
      <vt:lpstr>Peer Review Submissions</vt:lpstr>
      <vt:lpstr>Getting Help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Marlon Pierce</dc:creator>
  <cp:lastModifiedBy>Marlon Pierce</cp:lastModifiedBy>
  <cp:revision>18</cp:revision>
  <dcterms:created xsi:type="dcterms:W3CDTF">2017-09-12T16:55:23Z</dcterms:created>
  <dcterms:modified xsi:type="dcterms:W3CDTF">2017-09-12T18:13:51Z</dcterms:modified>
</cp:coreProperties>
</file>