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7"/>
    <p:restoredTop sz="94643"/>
  </p:normalViewPr>
  <p:slideViewPr>
    <p:cSldViewPr snapToGrid="0" snapToObjects="1">
      <p:cViewPr varScale="1">
        <p:scale>
          <a:sx n="102" d="100"/>
          <a:sy n="102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3B98-0515-2C4D-9C82-EA2DC9D43A9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43DB-949E-7A4D-83F6-62113713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5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3B98-0515-2C4D-9C82-EA2DC9D43A9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43DB-949E-7A4D-83F6-62113713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0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3B98-0515-2C4D-9C82-EA2DC9D43A9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43DB-949E-7A4D-83F6-62113713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3B98-0515-2C4D-9C82-EA2DC9D43A9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43DB-949E-7A4D-83F6-62113713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3B98-0515-2C4D-9C82-EA2DC9D43A9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43DB-949E-7A4D-83F6-62113713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3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3B98-0515-2C4D-9C82-EA2DC9D43A9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43DB-949E-7A4D-83F6-62113713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4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3B98-0515-2C4D-9C82-EA2DC9D43A9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43DB-949E-7A4D-83F6-62113713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5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3B98-0515-2C4D-9C82-EA2DC9D43A9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43DB-949E-7A4D-83F6-62113713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9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3B98-0515-2C4D-9C82-EA2DC9D43A9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43DB-949E-7A4D-83F6-62113713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5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3B98-0515-2C4D-9C82-EA2DC9D43A9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43DB-949E-7A4D-83F6-62113713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6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3B98-0515-2C4D-9C82-EA2DC9D43A9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43DB-949E-7A4D-83F6-62113713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5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3B98-0515-2C4D-9C82-EA2DC9D43A9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F43DB-949E-7A4D-83F6-621137136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Notes on Homework Assignments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Submitting, Reviewing, Grading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9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Submitting Assignments: Timeline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Tuesday, Week 1</a:t>
            </a:r>
          </a:p>
          <a:p>
            <a:pPr lvl="1"/>
            <a:r>
              <a:rPr lang="en-US" dirty="0" smtClean="0"/>
              <a:t>Assignment is made</a:t>
            </a:r>
          </a:p>
          <a:p>
            <a:r>
              <a:rPr lang="en-US" dirty="0" smtClean="0"/>
              <a:t>Monday, 12:00 midnight, Week 1</a:t>
            </a:r>
          </a:p>
          <a:p>
            <a:pPr lvl="1"/>
            <a:r>
              <a:rPr lang="en-US" dirty="0" smtClean="0"/>
              <a:t>Assignment is due</a:t>
            </a:r>
          </a:p>
          <a:p>
            <a:pPr lvl="1"/>
            <a:r>
              <a:rPr lang="en-US" dirty="0" smtClean="0"/>
              <a:t>Submit through Canvas</a:t>
            </a:r>
          </a:p>
          <a:p>
            <a:r>
              <a:rPr lang="en-US" dirty="0" smtClean="0"/>
              <a:t>Tuesday, 12:00 noon, Week 2</a:t>
            </a:r>
          </a:p>
          <a:p>
            <a:pPr lvl="1"/>
            <a:r>
              <a:rPr lang="en-US" dirty="0" smtClean="0"/>
              <a:t>Peer review assignments are made</a:t>
            </a:r>
          </a:p>
          <a:p>
            <a:r>
              <a:rPr lang="en-US" dirty="0" smtClean="0"/>
              <a:t>Wednesday, 12:00 noon, Week 2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must make an initial review of both assignments</a:t>
            </a:r>
          </a:p>
          <a:p>
            <a:pPr lvl="1"/>
            <a:r>
              <a:rPr lang="en-US" dirty="0" smtClean="0"/>
              <a:t>Use GitHub Issues</a:t>
            </a:r>
          </a:p>
          <a:p>
            <a:pPr lvl="1"/>
            <a:r>
              <a:rPr lang="en-US" dirty="0" smtClean="0"/>
              <a:t>Failure to do this will cost you 0.5 points</a:t>
            </a:r>
          </a:p>
          <a:p>
            <a:r>
              <a:rPr lang="en-US" dirty="0" smtClean="0"/>
              <a:t>Monday, 12:00 midnight, Week 2</a:t>
            </a:r>
          </a:p>
          <a:p>
            <a:pPr lvl="1"/>
            <a:r>
              <a:rPr lang="en-US" dirty="0" smtClean="0"/>
              <a:t>Peer review approve/disapprove complete: use Canvas</a:t>
            </a:r>
          </a:p>
          <a:p>
            <a:pPr lvl="1"/>
            <a:r>
              <a:rPr lang="en-US" dirty="0" smtClean="0"/>
              <a:t>Code submission: Update Canvas </a:t>
            </a:r>
          </a:p>
        </p:txBody>
      </p:sp>
    </p:spTree>
    <p:extLst>
      <p:ext uri="{BB962C8B-B14F-4D97-AF65-F5344CB8AC3E}">
        <p14:creationId xmlns:p14="http://schemas.microsoft.com/office/powerpoint/2010/main" val="631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What and How to Submit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0365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Submit a link to your Wiki</a:t>
            </a:r>
          </a:p>
          <a:p>
            <a:r>
              <a:rPr lang="en-US" dirty="0" smtClean="0"/>
              <a:t>Each assignment should have a separate Wiki entry</a:t>
            </a:r>
          </a:p>
          <a:p>
            <a:r>
              <a:rPr lang="en-US" dirty="0" smtClean="0"/>
              <a:t>The Wiki should contain everything needed to review and grade the assignment</a:t>
            </a:r>
          </a:p>
          <a:p>
            <a:pPr lvl="1"/>
            <a:r>
              <a:rPr lang="en-US" dirty="0" smtClean="0"/>
              <a:t>Instructions on which branch or folder </a:t>
            </a:r>
          </a:p>
          <a:p>
            <a:pPr lvl="1"/>
            <a:r>
              <a:rPr lang="en-US" dirty="0" smtClean="0"/>
              <a:t>How to build and deploy</a:t>
            </a:r>
          </a:p>
          <a:p>
            <a:pPr lvl="1"/>
            <a:r>
              <a:rPr lang="en-US" dirty="0" smtClean="0"/>
              <a:t>How to test and run</a:t>
            </a:r>
          </a:p>
          <a:p>
            <a:r>
              <a:rPr lang="en-US" dirty="0" smtClean="0"/>
              <a:t>As required, the Wiki may also have other information</a:t>
            </a:r>
          </a:p>
          <a:p>
            <a:pPr lvl="1"/>
            <a:r>
              <a:rPr lang="en-US" dirty="0" smtClean="0"/>
              <a:t>Designs, performance </a:t>
            </a:r>
            <a:r>
              <a:rPr lang="en-US" smtClean="0"/>
              <a:t>test results, etc.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465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Project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Your project submission is worth 8 points</a:t>
            </a:r>
          </a:p>
          <a:p>
            <a:pPr lvl="1"/>
            <a:r>
              <a:rPr lang="en-US" dirty="0" smtClean="0"/>
              <a:t>You get all points if the grader (</a:t>
            </a:r>
            <a:r>
              <a:rPr lang="en-US" dirty="0" err="1" smtClean="0"/>
              <a:t>Sneha</a:t>
            </a:r>
            <a:r>
              <a:rPr lang="en-US" dirty="0" smtClean="0"/>
              <a:t>, </a:t>
            </a:r>
            <a:r>
              <a:rPr lang="en-US" dirty="0" err="1" smtClean="0"/>
              <a:t>Eldho</a:t>
            </a:r>
            <a:r>
              <a:rPr lang="en-US" dirty="0" smtClean="0"/>
              <a:t>, </a:t>
            </a:r>
            <a:r>
              <a:rPr lang="en-US" dirty="0" err="1" smtClean="0"/>
              <a:t>Ameya</a:t>
            </a:r>
            <a:r>
              <a:rPr lang="en-US" dirty="0" smtClean="0"/>
              <a:t>) can install and run your code.</a:t>
            </a:r>
          </a:p>
          <a:p>
            <a:r>
              <a:rPr lang="en-US" dirty="0" smtClean="0"/>
              <a:t>You lose points if</a:t>
            </a:r>
          </a:p>
          <a:p>
            <a:pPr lvl="1"/>
            <a:r>
              <a:rPr lang="en-US" dirty="0" smtClean="0"/>
              <a:t>You don’t submit the initial assignment on time to Canvas after 1</a:t>
            </a:r>
            <a:r>
              <a:rPr lang="en-US" baseline="30000" dirty="0" smtClean="0"/>
              <a:t>st</a:t>
            </a:r>
            <a:r>
              <a:rPr lang="en-US" dirty="0" smtClean="0"/>
              <a:t> week (1 point)</a:t>
            </a:r>
          </a:p>
          <a:p>
            <a:pPr lvl="1"/>
            <a:r>
              <a:rPr lang="en-US" dirty="0" smtClean="0"/>
              <a:t>You don’t submit your final assignment on time to Canvas at the end of the 2</a:t>
            </a:r>
            <a:r>
              <a:rPr lang="en-US" baseline="30000" dirty="0" smtClean="0"/>
              <a:t>nd</a:t>
            </a:r>
            <a:r>
              <a:rPr lang="en-US" dirty="0" smtClean="0"/>
              <a:t> week (1 point)</a:t>
            </a:r>
          </a:p>
          <a:p>
            <a:pPr lvl="1"/>
            <a:r>
              <a:rPr lang="en-US" dirty="0" smtClean="0"/>
              <a:t>You don’t have at least one “approve” by a peer reviewer (1 point)</a:t>
            </a:r>
          </a:p>
          <a:p>
            <a:pPr lvl="1"/>
            <a:r>
              <a:rPr lang="en-US" dirty="0" smtClean="0"/>
              <a:t>The grader can’t evaluate your assignment based on your Wiki documentation (1 point for each time the assignment is returned).</a:t>
            </a:r>
          </a:p>
          <a:p>
            <a:r>
              <a:rPr lang="en-US" dirty="0" smtClean="0"/>
              <a:t>We may deduct other points if we see other behavior</a:t>
            </a:r>
            <a:r>
              <a:rPr lang="en-US" dirty="0"/>
              <a:t> </a:t>
            </a:r>
            <a:r>
              <a:rPr lang="en-US" dirty="0" smtClean="0"/>
              <a:t>that needs correction.</a:t>
            </a:r>
          </a:p>
          <a:p>
            <a:pPr lvl="1"/>
            <a:r>
              <a:rPr lang="en-US" dirty="0" smtClean="0"/>
              <a:t>For example, peers consistently can’t get your codes to work at all or identify that you have done incomplete work.</a:t>
            </a:r>
          </a:p>
          <a:p>
            <a:pPr lvl="1"/>
            <a:r>
              <a:rPr lang="en-US" dirty="0" smtClean="0"/>
              <a:t>You will be warned first.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Peer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Each project that you peer-review is worth 1 point</a:t>
            </a:r>
          </a:p>
          <a:p>
            <a:pPr lvl="1"/>
            <a:r>
              <a:rPr lang="en-US" dirty="0" smtClean="0"/>
              <a:t>2 points total</a:t>
            </a:r>
          </a:p>
          <a:p>
            <a:r>
              <a:rPr lang="en-US" dirty="0" smtClean="0"/>
              <a:t>Use GitHub Issues for communications, bug reports, etc.</a:t>
            </a:r>
          </a:p>
          <a:p>
            <a:r>
              <a:rPr lang="en-US" dirty="0" smtClean="0"/>
              <a:t>You get 0.5 points for completing your first peer review by Wednesday noon of the second week.</a:t>
            </a:r>
          </a:p>
          <a:p>
            <a:pPr lvl="1"/>
            <a:r>
              <a:rPr lang="en-US" dirty="0" smtClean="0"/>
              <a:t>Submit your summary to Canvas.  </a:t>
            </a:r>
          </a:p>
          <a:p>
            <a:r>
              <a:rPr lang="en-US" dirty="0" smtClean="0"/>
              <a:t>You get 0.5 points for submitting your final evaluation of the project (approve/disapprove) by midnight Monday of the second week.</a:t>
            </a:r>
          </a:p>
          <a:p>
            <a:pPr lvl="1"/>
            <a:r>
              <a:rPr lang="en-US" dirty="0" smtClean="0"/>
              <a:t>Submit your summary and approve/disapprove through Canvas.</a:t>
            </a:r>
          </a:p>
          <a:p>
            <a:r>
              <a:rPr lang="en-US" dirty="0" smtClean="0"/>
              <a:t>You may lose points if you approve projects that the grader can’t grade.</a:t>
            </a:r>
          </a:p>
          <a:p>
            <a:pPr lvl="1"/>
            <a:r>
              <a:rPr lang="en-US" dirty="0" smtClean="0"/>
              <a:t>We will warn first.</a:t>
            </a:r>
          </a:p>
        </p:txBody>
      </p:sp>
    </p:spTree>
    <p:extLst>
      <p:ext uri="{BB962C8B-B14F-4D97-AF65-F5344CB8AC3E}">
        <p14:creationId xmlns:p14="http://schemas.microsoft.com/office/powerpoint/2010/main" val="187703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411</Words>
  <Application>Microsoft Macintosh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Notes on Homework Assignments</vt:lpstr>
      <vt:lpstr>Submitting Assignments: Timeline</vt:lpstr>
      <vt:lpstr>What and How to Submit Your Project</vt:lpstr>
      <vt:lpstr>Project Grading</vt:lpstr>
      <vt:lpstr>Peer Grading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Homework Assignments</dc:title>
  <dc:creator>Marlon Pierce</dc:creator>
  <cp:lastModifiedBy>Marlon Pierce</cp:lastModifiedBy>
  <cp:revision>10</cp:revision>
  <dcterms:created xsi:type="dcterms:W3CDTF">2017-08-31T16:57:27Z</dcterms:created>
  <dcterms:modified xsi:type="dcterms:W3CDTF">2017-08-31T19:02:04Z</dcterms:modified>
</cp:coreProperties>
</file>