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F832-450D-473A-9BBF-5CF30EC73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EA980-DD9C-4098-9406-44B6F5560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707A4-5C61-4764-8C56-17752B78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9993-CB3F-4302-AE16-DE60F18172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64F0D-51B9-400F-AD3F-5856A8F3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5769A-7D55-4057-AD22-39D648DE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1AC8-7AAB-43C6-BC5C-23D69CE8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2ECF-D678-44DE-97AE-40EE7D2A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98693-D1B5-4C70-9035-C861372AB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C264-0954-4D38-9831-AC4B30C9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9993-CB3F-4302-AE16-DE60F18172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D8FA5-7F9E-497F-9FFB-35246561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0B40-9A0F-4C1D-87EF-A1989FA8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1AC8-7AAB-43C6-BC5C-23D69CE8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6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AB0A8-5162-462D-8CAC-BC21A801D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9C016-CBCA-4210-84EE-66CE34624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7FF37-0950-4895-A184-480BCFBE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9993-CB3F-4302-AE16-DE60F18172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C6B-BF97-4B97-ADE8-F974703D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72BF-D6D7-4FB8-A40C-C8301B3F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1AC8-7AAB-43C6-BC5C-23D69CE8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CF55-B41F-4082-8BF8-1404E352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655FC-12CA-42D8-A52A-03E9854DB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C38BA-BE1E-46E9-BFB1-FB0825F4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9993-CB3F-4302-AE16-DE60F18172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ACA51-9850-481D-A81C-94058589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DA2C4-2CE9-4CBB-ABF7-5E386C82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1AC8-7AAB-43C6-BC5C-23D69CE8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6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15CC-2D0D-4AAE-B0BA-5E93C777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44EA6-8D4F-49C1-987C-8CB6BE3EF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C2205-D225-4E80-BEA2-A0C04298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9993-CB3F-4302-AE16-DE60F18172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A5E94-4D18-4B0C-A78D-0778DEF6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DEFF3-FFAE-4DF9-9C7E-CA4CCB3B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1AC8-7AAB-43C6-BC5C-23D69CE8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BDB5-CFD0-46CE-B52A-CB494D67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85A1-B2E8-45B1-A49E-78B7314A1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2161E-608C-4E4C-8A9F-A42124C8D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CFD1F-4A92-4C48-B876-4DBC7136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9993-CB3F-4302-AE16-DE60F18172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9CD97-EFFF-4F77-9199-6322DAF2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63B1B-4C87-4A39-BB80-E462B2BA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1AC8-7AAB-43C6-BC5C-23D69CE8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6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66E3-13EE-4CD6-A868-A5A69361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1D6FF-B3D9-43B7-974B-CA8BE8B5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04305-AD52-41CA-AFA2-D24A68CD0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AEA2F-7CB7-40AD-8FFA-52C808877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7459C-15EA-49C3-9E9D-ABE7E754B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3F57F-4C0D-49F8-8A6E-DA6EF5C3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9993-CB3F-4302-AE16-DE60F18172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03A18-1E42-4A41-B822-25953A9F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CA9CF-C42B-45C3-91CC-A82A22B6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1AC8-7AAB-43C6-BC5C-23D69CE8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6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1387-F17C-46A4-AA90-0AE023A2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CAC98-D2FA-4D7A-A093-B890EE4E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9993-CB3F-4302-AE16-DE60F18172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B0ADE-2605-4013-B3DF-B121F916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BB96F-9DA3-4D93-9534-23EE6393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1AC8-7AAB-43C6-BC5C-23D69CE8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53332-C8D3-4BC6-B500-E366EB78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9993-CB3F-4302-AE16-DE60F18172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EEAE1-0646-4812-9064-B2AAF428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662F7-CB04-40E1-B807-89D006C7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1AC8-7AAB-43C6-BC5C-23D69CE8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0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FFFC-8F13-4438-9E05-6F569BCD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873F7-94F6-4AEB-ABC6-1D725284F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848FF-7677-425E-B026-C65781F9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6D193-4ED6-4262-80A8-90CAF9DE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9993-CB3F-4302-AE16-DE60F18172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8E935-706A-4A00-9786-0A7AB41D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0E8A8-7948-4EAA-BBEB-10530F78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1AC8-7AAB-43C6-BC5C-23D69CE8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5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8A96-83FF-4C1D-92C8-79122DE3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6F3ED-7A3F-478E-9231-37AD55626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B5F50-1118-45E3-BBBF-3BE3787F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B8652-34DA-4180-9445-65F93EB7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9993-CB3F-4302-AE16-DE60F18172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F76EF-7E8A-4117-BE2B-E85FD2FF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90A08-D949-4E40-BB7E-79FBFAFD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1AC8-7AAB-43C6-BC5C-23D69CE8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8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16E30-55DD-42A7-B133-74FA7FF5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681F8-1EF6-4F61-AE76-B7DCE568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D37D-65E8-4BE5-9993-9CDB1C86E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99993-CB3F-4302-AE16-DE60F18172FE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8E5EC-18D2-41AD-98C6-064EC39B9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4A2F4-175B-4BF7-B948-789F88167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A1AC8-7AAB-43C6-BC5C-23D69CE85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3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2C75697E-5A17-4FCE-B322-B0D71EE37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5" y="2143942"/>
            <a:ext cx="1221891" cy="2082769"/>
          </a:xfrm>
          <a:prstGeom prst="rect">
            <a:avLst/>
          </a:prstGeom>
        </p:spPr>
      </p:pic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D7DBBBA8-AF8A-410A-B2AA-585CE6178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055" y="1789077"/>
            <a:ext cx="1768655" cy="2502814"/>
          </a:xfrm>
          <a:prstGeom prst="rect">
            <a:avLst/>
          </a:prstGeom>
        </p:spPr>
      </p:pic>
      <p:pic>
        <p:nvPicPr>
          <p:cNvPr id="14" name="Picture 13" descr="A picture containing key, metalware, chain&#10;&#10;Description automatically generated">
            <a:extLst>
              <a:ext uri="{FF2B5EF4-FFF2-40B4-BE49-F238E27FC236}">
                <a16:creationId xmlns:a16="http://schemas.microsoft.com/office/drawing/2014/main" id="{90A25C7F-5AF1-4618-A09B-24A9CDAED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6" y="357904"/>
            <a:ext cx="3489649" cy="18890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77A0CF-C8DD-4959-ACF1-840AFA35085D}"/>
              </a:ext>
            </a:extLst>
          </p:cNvPr>
          <p:cNvSpPr txBox="1"/>
          <p:nvPr/>
        </p:nvSpPr>
        <p:spPr>
          <a:xfrm>
            <a:off x="1162584" y="702262"/>
            <a:ext cx="26498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 need the weather data of Bloomington </a:t>
            </a:r>
          </a:p>
          <a:p>
            <a:r>
              <a:rPr lang="en-US" sz="1100" b="1" dirty="0"/>
              <a:t>to work on  a predication model. Let me ask the Weather Forecast App </a:t>
            </a:r>
          </a:p>
        </p:txBody>
      </p:sp>
      <p:sp>
        <p:nvSpPr>
          <p:cNvPr id="17" name="Rectangle: Rounded Corners 16" descr="Weather Forecast UI">
            <a:extLst>
              <a:ext uri="{FF2B5EF4-FFF2-40B4-BE49-F238E27FC236}">
                <a16:creationId xmlns:a16="http://schemas.microsoft.com/office/drawing/2014/main" id="{BAC0BA88-2F7E-4F6A-A7E2-06D0A3D6EF3E}"/>
              </a:ext>
            </a:extLst>
          </p:cNvPr>
          <p:cNvSpPr/>
          <p:nvPr/>
        </p:nvSpPr>
        <p:spPr>
          <a:xfrm>
            <a:off x="2335778" y="2534879"/>
            <a:ext cx="1471907" cy="1085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Forecast Application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D377496-0F6F-4CDD-BE9F-9E12DADF1564}"/>
              </a:ext>
            </a:extLst>
          </p:cNvPr>
          <p:cNvSpPr/>
          <p:nvPr/>
        </p:nvSpPr>
        <p:spPr>
          <a:xfrm>
            <a:off x="1370917" y="2895643"/>
            <a:ext cx="775936" cy="2896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Chart, surface chart&#10;&#10;Description automatically generated">
            <a:extLst>
              <a:ext uri="{FF2B5EF4-FFF2-40B4-BE49-F238E27FC236}">
                <a16:creationId xmlns:a16="http://schemas.microsoft.com/office/drawing/2014/main" id="{9E6CEB7D-6DE6-4C71-AD35-4BAE8BE3AB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82" y="2534879"/>
            <a:ext cx="1768655" cy="1085817"/>
          </a:xfrm>
          <a:prstGeom prst="rect">
            <a:avLst/>
          </a:prstGeom>
        </p:spPr>
      </p:pic>
      <p:pic>
        <p:nvPicPr>
          <p:cNvPr id="26" name="Picture 25" descr="A picture containing key, metalware, chain&#10;&#10;Description automatically generated">
            <a:extLst>
              <a:ext uri="{FF2B5EF4-FFF2-40B4-BE49-F238E27FC236}">
                <a16:creationId xmlns:a16="http://schemas.microsoft.com/office/drawing/2014/main" id="{B863EFCF-3DBE-45CD-9199-DE24FFC09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650" y="151896"/>
            <a:ext cx="3489649" cy="188904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798138A-1E55-444C-99B1-3CE9E0772DAD}"/>
              </a:ext>
            </a:extLst>
          </p:cNvPr>
          <p:cNvSpPr txBox="1"/>
          <p:nvPr/>
        </p:nvSpPr>
        <p:spPr>
          <a:xfrm>
            <a:off x="8411932" y="463952"/>
            <a:ext cx="1882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Aha!!  Got the information. Time to Work on the prediction models with the data 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5EA73ED-DC82-4C54-879A-4730A6FADA67}"/>
              </a:ext>
            </a:extLst>
          </p:cNvPr>
          <p:cNvSpPr/>
          <p:nvPr/>
        </p:nvSpPr>
        <p:spPr>
          <a:xfrm>
            <a:off x="3926216" y="2895642"/>
            <a:ext cx="833935" cy="2896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A484603-96D0-4133-8962-651FB9873B6F}"/>
              </a:ext>
            </a:extLst>
          </p:cNvPr>
          <p:cNvSpPr/>
          <p:nvPr/>
        </p:nvSpPr>
        <p:spPr>
          <a:xfrm>
            <a:off x="6765868" y="2895642"/>
            <a:ext cx="833935" cy="2896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Ramasamy, Ramya</dc:creator>
  <cp:lastModifiedBy>Ramasamy, Ramya</cp:lastModifiedBy>
  <cp:revision>2</cp:revision>
  <dcterms:created xsi:type="dcterms:W3CDTF">2022-02-01T01:45:41Z</dcterms:created>
  <dcterms:modified xsi:type="dcterms:W3CDTF">2022-02-01T02:18:14Z</dcterms:modified>
</cp:coreProperties>
</file>