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0"/>
  </p:normalViewPr>
  <p:slideViewPr>
    <p:cSldViewPr snapToGrid="0" snapToObjects="1">
      <p:cViewPr varScale="1">
        <p:scale>
          <a:sx n="142" d="100"/>
          <a:sy n="142" d="100"/>
        </p:scale>
        <p:origin x="-12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923F103-BC34-4FE4-A40E-EDDEECFDA5D0}" type="datetimeFigureOut">
              <a:rPr lang="en-US" smtClean="0"/>
              <a:pPr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2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5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DB8791-F1B0-41E7-B7FD-A781E65C4266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FDD63B2-E120-4ED8-B27B-C685F510A5FE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D7E02-BCB8-4D50-A234-369438C08659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0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E72C73-2D91-4E12-BA25-F0AA0C03599B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0B353-0AA1-8542-B353-79E638914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QuickFix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438855-64F5-7140-B69B-35B5BF71A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Kevin Benton, Pablo Calix, </a:t>
            </a:r>
            <a:r>
              <a:rPr lang="en-US" sz="2000"/>
              <a:t>Derek </a:t>
            </a:r>
            <a:r>
              <a:rPr lang="en-US" sz="2000" smtClean="0"/>
              <a:t>Morris Jr., </a:t>
            </a:r>
            <a:r>
              <a:rPr lang="en-US" sz="2000"/>
              <a:t>John </a:t>
            </a:r>
            <a:r>
              <a:rPr lang="en-US" sz="2000" smtClean="0"/>
              <a:t>Senegal II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94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45041-04F9-2842-BC25-18E3DA64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Napkin Drawing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52A4A8-A392-2246-9FC7-4C0C68C6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33" y="1104900"/>
            <a:ext cx="7366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1E442-DDA3-0447-9AF8-B874141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4F960-FCD7-9144-8501-0747B587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QuickFix is meant the one and only job aggregate for contractors.</a:t>
            </a:r>
          </a:p>
          <a:p>
            <a:r>
              <a:rPr lang="en-US" dirty="0"/>
              <a:t>Contractors are usually in a word of mouth business and are dominated by contracting organizations</a:t>
            </a:r>
          </a:p>
          <a:p>
            <a:r>
              <a:rPr lang="en-US" dirty="0"/>
              <a:t>This will give them a place to compete using their competitive prices to get jobs</a:t>
            </a:r>
          </a:p>
        </p:txBody>
      </p:sp>
    </p:spTree>
    <p:extLst>
      <p:ext uri="{BB962C8B-B14F-4D97-AF65-F5344CB8AC3E}">
        <p14:creationId xmlns:p14="http://schemas.microsoft.com/office/powerpoint/2010/main" val="5312521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{575F97EE-FEAA-3047-B274-B1DE8852A11C}tf16401369</Template>
  <TotalTime>327</TotalTime>
  <Words>61</Words>
  <Application>Microsoft Macintosh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Atlas</vt:lpstr>
      <vt:lpstr>QuickFix</vt:lpstr>
      <vt:lpstr>Napkin Drawing</vt:lpstr>
      <vt:lpstr>Our Idea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QuickFix</dc:title>
  <dc:creator>Senegal, John</dc:creator>
  <cp:lastModifiedBy>e</cp:lastModifiedBy>
  <cp:revision>5</cp:revision>
  <dcterms:created xsi:type="dcterms:W3CDTF">2019-06-27T13:00:36Z</dcterms:created>
  <dcterms:modified xsi:type="dcterms:W3CDTF">2019-06-28T15:01:06Z</dcterms:modified>
</cp:coreProperties>
</file>