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A328A-B8BC-4540-95DA-19C2F94B77F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D1247-7E49-4BEA-BB80-A26F435B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D83C-6454-40ED-A35A-FC6108F7B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10D04-3614-41A3-A0F4-D56AD752A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BE0B-05EC-41F8-BC66-8AC19009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11D-2EFE-408E-BA24-55010182C721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66F7-9697-4938-865F-3E880F9F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4B7F-43B1-454A-A7E3-3AE60863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95A7-05C8-43BC-83A1-EEE28F3F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5A508-E9D1-4218-BADB-29A70CB67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4275-1A4D-4B7D-B04F-FB604393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0CFF-3AA6-4335-A27A-E92ECC4F856E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5FD57-9557-49DB-8A32-AD458B0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822D-A0A6-412C-8283-6C69A6A7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6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72F4D-91A7-427B-946D-25A9B9623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743BF-ACCE-4166-BA27-6A3547D04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6831-60CB-4E4D-9F50-FC4168D6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674-B2BC-49F0-B9CE-32FD8D694C7A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03847-D4B9-4561-9C01-C7C56A3D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1CE4-BDCF-4E30-AC61-923DAC5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40D6-7A6D-45FE-9A9F-E307339F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498D-87C6-4AC5-8EDF-E30032AE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60830-223C-4F00-BA20-D3AE65DA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7C-6D0A-4112-995F-36C865ECE3BC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DA20-6FEC-48FF-BA0A-5B0D12A8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0079-AC12-4991-AD54-1EF1B6A8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BF43-BBB3-41E7-B3AF-47AAE27E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B6E17-7494-48E7-B279-E8B0CB8B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B138-1C52-4891-8376-8E0516B4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B2D-2CAC-4F45-954A-C1A024ACB90F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3E8D-F329-41D6-B0B2-3A013491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D47C-3D9A-478E-806D-18A5FC12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D77F-CB9C-4B8C-9230-A23431CA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BA75-83A3-4232-9857-4F1D19210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541C9-149A-4FD9-B2BC-E15B1C10B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C5385-0694-4E22-BC31-E4C3EC19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C677-4754-4AE8-8F37-A1839674EF04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0A2E-05F7-4D2D-B12F-151BF410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2118D-5DF2-4085-8C72-02D62DDD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6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A9A-71F9-45EC-BA2E-E85004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1CCF7-D8AA-4E12-A0B0-828C4AD2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42E2-B245-452A-AE96-1B6C7CF70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D19DF-19A6-409B-ABF5-972029EE3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45F79-5FD0-462A-BE40-F69C4275A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B41AD-BC2E-4D06-89CC-B4870D84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4F23-4FE9-425B-B1B0-01DF72631999}" type="datetime1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FE2F4-C515-4317-8AEA-67976663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101BB-B9F6-4F54-A6E5-BDEAEE43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AD08-0E2E-4D57-BB73-2D328ED0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6F093-BC50-4806-BA6A-0D441672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47EF-92A0-4626-B43C-6FF33525BE90}" type="datetime1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9630A-0A0E-4FC4-BE41-229FC6C0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0FA5E-95C7-4D78-A3E7-C01DCEF7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8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A6D5A-0535-4FAD-A417-20237D39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5B2A-0953-4936-89B3-0F0A153E1FA2}" type="datetime1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6F468-6223-462E-9837-CFD78762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7B851-DDDB-4E5D-A26E-B2FAD1A4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57C7-183E-4C4D-9C7E-1BE012FC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EC5B-BB34-4307-802A-9B7EF7C3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AE8DE-80B7-40EF-AC12-AC898EE2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323A0-5D90-4451-9A06-94890FBF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DC8D-E93E-471E-A8FB-BDC5EDEA0DD4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3F86B-B3C3-453B-A957-EA1E84B2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5E8A-E20C-4CCE-BE02-3D274D24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274D-9117-48ED-A88C-5850D353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230C4-6A76-48EA-9A7F-81AC3B1CD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897D2-9E0D-47F5-AE25-3E554189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E7A6-9B56-46AA-A1A1-60359EA1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4CBB-EF1D-4431-BBDF-59749BE16884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659A5-1FB1-46C0-97E9-668410B1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34487-3CCA-4E45-A791-584C3037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F539B-B48B-45F6-BA57-63702693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EE40D-202D-428A-A3F1-32C3A76E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A4FD-B61A-4F50-B451-B09CB2F3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A7D8-4877-4FA8-9054-1DFE9AA17A94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3596-6C22-4609-BE50-91468EFA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ED89-CEDD-4ABD-B8A1-69F3F2184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9F5238-C60E-4B9C-8441-074815581B96}"/>
              </a:ext>
            </a:extLst>
          </p:cNvPr>
          <p:cNvSpPr/>
          <p:nvPr/>
        </p:nvSpPr>
        <p:spPr>
          <a:xfrm>
            <a:off x="2450969" y="688157"/>
            <a:ext cx="9538383" cy="477939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A8BD0A-5A3C-4542-BF9E-602BBECDCA10}"/>
              </a:ext>
            </a:extLst>
          </p:cNvPr>
          <p:cNvSpPr/>
          <p:nvPr/>
        </p:nvSpPr>
        <p:spPr>
          <a:xfrm>
            <a:off x="6815579" y="856297"/>
            <a:ext cx="4213782" cy="19008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278E76-9A35-495D-8EB2-3DF580B59B89}"/>
              </a:ext>
            </a:extLst>
          </p:cNvPr>
          <p:cNvSpPr/>
          <p:nvPr/>
        </p:nvSpPr>
        <p:spPr>
          <a:xfrm>
            <a:off x="202648" y="2450096"/>
            <a:ext cx="1420998" cy="134803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User Interface</a:t>
            </a:r>
          </a:p>
          <a:p>
            <a:pPr algn="ctr"/>
            <a:r>
              <a:rPr lang="en-US" sz="1500" dirty="0"/>
              <a:t>(React)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A19BF4-8C79-42A5-BAE5-C738E770EC4B}"/>
              </a:ext>
            </a:extLst>
          </p:cNvPr>
          <p:cNvSpPr/>
          <p:nvPr/>
        </p:nvSpPr>
        <p:spPr>
          <a:xfrm>
            <a:off x="7149435" y="1009686"/>
            <a:ext cx="1431303" cy="148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 Communicator microservice</a:t>
            </a:r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A0D5D033-D434-470F-8BB7-82410D3A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83" y="1174899"/>
            <a:ext cx="1011725" cy="11538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3F0AD7B-53D1-40CC-B45B-B5B004C34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74" y="1542969"/>
            <a:ext cx="426273" cy="41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0D632D-4FA1-42C8-830B-9B866375343B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8580738" y="1751843"/>
            <a:ext cx="1031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EEED3CB-AF25-47E1-B8F7-2139CCFA3421}"/>
              </a:ext>
            </a:extLst>
          </p:cNvPr>
          <p:cNvSpPr/>
          <p:nvPr/>
        </p:nvSpPr>
        <p:spPr>
          <a:xfrm>
            <a:off x="2630834" y="2086292"/>
            <a:ext cx="2006339" cy="20756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12BC2E-361A-45B8-B7B8-4F49D4E03610}"/>
              </a:ext>
            </a:extLst>
          </p:cNvPr>
          <p:cNvSpPr/>
          <p:nvPr/>
        </p:nvSpPr>
        <p:spPr>
          <a:xfrm>
            <a:off x="2877531" y="2381956"/>
            <a:ext cx="1431303" cy="148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</a:t>
            </a:r>
          </a:p>
          <a:p>
            <a:pPr algn="ctr"/>
            <a:r>
              <a:rPr lang="en-US" sz="1000" dirty="0"/>
              <a:t>Gateway</a:t>
            </a:r>
          </a:p>
          <a:p>
            <a:pPr algn="ctr"/>
            <a:r>
              <a:rPr lang="en-US" sz="1000" dirty="0"/>
              <a:t>Service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0CC9A18-C78B-48E0-AE08-43AE1C55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869120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E41D91-593E-43FC-B5B8-2A911A559E2E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1623646" y="3124113"/>
            <a:ext cx="12538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6A50E7B-8C96-44AE-A5A1-10621A6F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MOCKUP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9E38DF-6C8D-4884-9DA1-7DD63AA5A75F}"/>
              </a:ext>
            </a:extLst>
          </p:cNvPr>
          <p:cNvSpPr txBox="1"/>
          <p:nvPr/>
        </p:nvSpPr>
        <p:spPr>
          <a:xfrm>
            <a:off x="9602351" y="2293783"/>
            <a:ext cx="103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Local DB for Authentication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C956CC-84EA-4FEC-BA54-27D2FAE5E028}"/>
              </a:ext>
            </a:extLst>
          </p:cNvPr>
          <p:cNvSpPr/>
          <p:nvPr/>
        </p:nvSpPr>
        <p:spPr>
          <a:xfrm>
            <a:off x="5492585" y="3282858"/>
            <a:ext cx="1955637" cy="1829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B3EAEF-0A1A-4468-8454-C6DD23223FD1}"/>
              </a:ext>
            </a:extLst>
          </p:cNvPr>
          <p:cNvSpPr/>
          <p:nvPr/>
        </p:nvSpPr>
        <p:spPr>
          <a:xfrm>
            <a:off x="5739282" y="3454694"/>
            <a:ext cx="1431303" cy="148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S3 data accessing</a:t>
            </a:r>
          </a:p>
          <a:p>
            <a:pPr algn="ctr"/>
            <a:r>
              <a:rPr lang="en-US" sz="1000" dirty="0"/>
              <a:t>microservice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F2385A-67B0-486F-A3F5-1D76B19C28B5}"/>
              </a:ext>
            </a:extLst>
          </p:cNvPr>
          <p:cNvCxnSpPr>
            <a:cxnSpLocks/>
          </p:cNvCxnSpPr>
          <p:nvPr/>
        </p:nvCxnSpPr>
        <p:spPr>
          <a:xfrm flipV="1">
            <a:off x="4637173" y="1751843"/>
            <a:ext cx="2178406" cy="1362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>
            <a:extLst>
              <a:ext uri="{FF2B5EF4-FFF2-40B4-BE49-F238E27FC236}">
                <a16:creationId xmlns:a16="http://schemas.microsoft.com/office/drawing/2014/main" id="{F25D00BC-CBE2-40E6-8447-8DB6E8574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0794">
            <a:off x="5436664" y="2201296"/>
            <a:ext cx="463967" cy="4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311BDB-8E71-4C74-8442-3010D5657BB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649628" y="3105436"/>
            <a:ext cx="842957" cy="1092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>
            <a:extLst>
              <a:ext uri="{FF2B5EF4-FFF2-40B4-BE49-F238E27FC236}">
                <a16:creationId xmlns:a16="http://schemas.microsoft.com/office/drawing/2014/main" id="{30CF3AC4-A78D-45FA-8CA3-8E5F93A1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2207">
            <a:off x="4850090" y="3462969"/>
            <a:ext cx="441310" cy="4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22E9C52-BFAB-465C-8EB4-AD708CEE51BB}"/>
              </a:ext>
            </a:extLst>
          </p:cNvPr>
          <p:cNvSpPr/>
          <p:nvPr/>
        </p:nvSpPr>
        <p:spPr>
          <a:xfrm>
            <a:off x="8866477" y="3348565"/>
            <a:ext cx="2790152" cy="16732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CDFCED-4B06-4337-A9CA-E57A934021F8}"/>
              </a:ext>
            </a:extLst>
          </p:cNvPr>
          <p:cNvSpPr/>
          <p:nvPr/>
        </p:nvSpPr>
        <p:spPr>
          <a:xfrm>
            <a:off x="8945517" y="3704877"/>
            <a:ext cx="1025523" cy="10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44" name="Picture 43" descr="Shape, circle&#10;&#10;Description automatically generated">
            <a:extLst>
              <a:ext uri="{FF2B5EF4-FFF2-40B4-BE49-F238E27FC236}">
                <a16:creationId xmlns:a16="http://schemas.microsoft.com/office/drawing/2014/main" id="{6B864198-5E83-44A7-BD18-FBCE772D6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379" y="3958515"/>
            <a:ext cx="505863" cy="57694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FA62A3B1-EDB8-47F3-BDFB-A6B24965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23" y="3941842"/>
            <a:ext cx="311372" cy="3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5C2D33-4723-4656-A7E4-11244C57E378}"/>
              </a:ext>
            </a:extLst>
          </p:cNvPr>
          <p:cNvCxnSpPr>
            <a:cxnSpLocks/>
            <a:stCxn id="43" idx="6"/>
            <a:endCxn id="44" idx="1"/>
          </p:cNvCxnSpPr>
          <p:nvPr/>
        </p:nvCxnSpPr>
        <p:spPr>
          <a:xfrm>
            <a:off x="9971040" y="4246987"/>
            <a:ext cx="9873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9DB8ECD-1A35-49C5-AFAA-3DFC6AFD5DEF}"/>
              </a:ext>
            </a:extLst>
          </p:cNvPr>
          <p:cNvSpPr txBox="1"/>
          <p:nvPr/>
        </p:nvSpPr>
        <p:spPr>
          <a:xfrm>
            <a:off x="10698548" y="4478118"/>
            <a:ext cx="102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Local DB for Cache/audit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AD0C5F-03A7-42D7-8CAD-D65F9BB7646A}"/>
              </a:ext>
            </a:extLst>
          </p:cNvPr>
          <p:cNvSpPr txBox="1"/>
          <p:nvPr/>
        </p:nvSpPr>
        <p:spPr>
          <a:xfrm>
            <a:off x="8945516" y="3958515"/>
            <a:ext cx="1025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Database Communicator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Microservice-II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5807F-BB37-4255-8EFE-63C585BEF621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 flipV="1">
            <a:off x="7448222" y="4185193"/>
            <a:ext cx="1418255" cy="12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>
            <a:extLst>
              <a:ext uri="{FF2B5EF4-FFF2-40B4-BE49-F238E27FC236}">
                <a16:creationId xmlns:a16="http://schemas.microsoft.com/office/drawing/2014/main" id="{8768A238-FA46-4C43-9C8E-F515109C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12" y="3933853"/>
            <a:ext cx="463967" cy="4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8ED5E08-EA5B-4383-A9F9-BE420F772667}"/>
              </a:ext>
            </a:extLst>
          </p:cNvPr>
          <p:cNvSpPr txBox="1"/>
          <p:nvPr/>
        </p:nvSpPr>
        <p:spPr>
          <a:xfrm>
            <a:off x="9971039" y="4184199"/>
            <a:ext cx="102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Cache hit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65B75-DF0A-4581-9628-DE539EAEF73C}"/>
              </a:ext>
            </a:extLst>
          </p:cNvPr>
          <p:cNvSpPr txBox="1"/>
          <p:nvPr/>
        </p:nvSpPr>
        <p:spPr>
          <a:xfrm>
            <a:off x="9594872" y="5886375"/>
            <a:ext cx="102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3BA6E0A3-56BE-4AD2-B1CF-D873D478F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510" y="5668781"/>
            <a:ext cx="743119" cy="81743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FF2CAC5-723F-4BB4-95C9-51F7B2C1FC48}"/>
              </a:ext>
            </a:extLst>
          </p:cNvPr>
          <p:cNvSpPr txBox="1"/>
          <p:nvPr/>
        </p:nvSpPr>
        <p:spPr>
          <a:xfrm>
            <a:off x="8955307" y="5099708"/>
            <a:ext cx="102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Cache miss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C5D34A-107A-41B5-AC99-119B41D5BE5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9468070" y="4840549"/>
            <a:ext cx="16155" cy="828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3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8897C3-2A70-4BB3-A7FB-80552182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6B682C35-4DA1-43F0-9306-5AD466958810}"/>
              </a:ext>
            </a:extLst>
          </p:cNvPr>
          <p:cNvSpPr txBox="1"/>
          <p:nvPr/>
        </p:nvSpPr>
        <p:spPr>
          <a:xfrm>
            <a:off x="500735" y="3014967"/>
            <a:ext cx="870404" cy="82806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FRONT</a:t>
            </a:r>
            <a:r>
              <a:rPr lang="en-US" baseline="0">
                <a:solidFill>
                  <a:schemeClr val="bg1"/>
                </a:solidFill>
              </a:rPr>
              <a:t> END (CLIENT)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780F0727-EEA1-434F-AC42-0308718340C1}"/>
              </a:ext>
            </a:extLst>
          </p:cNvPr>
          <p:cNvSpPr txBox="1"/>
          <p:nvPr/>
        </p:nvSpPr>
        <p:spPr>
          <a:xfrm>
            <a:off x="2222181" y="1712989"/>
            <a:ext cx="1228327" cy="343202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API</a:t>
            </a:r>
            <a:r>
              <a:rPr lang="en-US" baseline="0" dirty="0">
                <a:solidFill>
                  <a:schemeClr val="bg1"/>
                </a:solidFill>
              </a:rPr>
              <a:t> 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C1DBA7B4-68C5-4687-BD96-B35E6C80F512}"/>
              </a:ext>
            </a:extLst>
          </p:cNvPr>
          <p:cNvSpPr/>
          <p:nvPr/>
        </p:nvSpPr>
        <p:spPr>
          <a:xfrm>
            <a:off x="3779267" y="1815892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TextBox 6">
            <a:extLst>
              <a:ext uri="{FF2B5EF4-FFF2-40B4-BE49-F238E27FC236}">
                <a16:creationId xmlns:a16="http://schemas.microsoft.com/office/drawing/2014/main" id="{B14E4562-E677-4BE4-97A5-3639F80EDCFC}"/>
              </a:ext>
            </a:extLst>
          </p:cNvPr>
          <p:cNvSpPr txBox="1"/>
          <p:nvPr/>
        </p:nvSpPr>
        <p:spPr>
          <a:xfrm>
            <a:off x="4928143" y="1317972"/>
            <a:ext cx="1306681" cy="61006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AUTHENTICATION</a:t>
            </a:r>
            <a:r>
              <a:rPr lang="en-US" baseline="0">
                <a:solidFill>
                  <a:schemeClr val="bg1"/>
                </a:solidFill>
              </a:rPr>
              <a:t> MICROSERVICE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B0DCF402-117A-4BC1-A532-DD3F10D29D3B}"/>
              </a:ext>
            </a:extLst>
          </p:cNvPr>
          <p:cNvSpPr/>
          <p:nvPr/>
        </p:nvSpPr>
        <p:spPr>
          <a:xfrm>
            <a:off x="3779267" y="2553144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2DA52402-32F2-4B43-911B-06B11BF801D9}"/>
              </a:ext>
            </a:extLst>
          </p:cNvPr>
          <p:cNvSpPr txBox="1"/>
          <p:nvPr/>
        </p:nvSpPr>
        <p:spPr>
          <a:xfrm>
            <a:off x="5038228" y="2274371"/>
            <a:ext cx="1080161" cy="73689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AUDIT SAVE/FETCH MICROSERVICE</a:t>
            </a:r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489B2D1B-254F-4179-8D0B-60DB9A6C968D}"/>
              </a:ext>
            </a:extLst>
          </p:cNvPr>
          <p:cNvSpPr/>
          <p:nvPr/>
        </p:nvSpPr>
        <p:spPr>
          <a:xfrm>
            <a:off x="3779267" y="4569302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E91E4D49-37F2-48A0-9C39-E58C0448845F}"/>
              </a:ext>
            </a:extLst>
          </p:cNvPr>
          <p:cNvSpPr txBox="1"/>
          <p:nvPr/>
        </p:nvSpPr>
        <p:spPr>
          <a:xfrm>
            <a:off x="5024114" y="4488407"/>
            <a:ext cx="1143495" cy="65660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NEXRAD AWS DATA FETCH AND PROCESS</a:t>
            </a:r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D6B3F889-F82A-4FA2-99C3-80E0342B3CFB}"/>
              </a:ext>
            </a:extLst>
          </p:cNvPr>
          <p:cNvSpPr/>
          <p:nvPr/>
        </p:nvSpPr>
        <p:spPr>
          <a:xfrm>
            <a:off x="3779267" y="3881705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TextBox 15">
            <a:extLst>
              <a:ext uri="{FF2B5EF4-FFF2-40B4-BE49-F238E27FC236}">
                <a16:creationId xmlns:a16="http://schemas.microsoft.com/office/drawing/2014/main" id="{0C12F564-DA2B-4343-A332-022D819B217C}"/>
              </a:ext>
            </a:extLst>
          </p:cNvPr>
          <p:cNvSpPr txBox="1"/>
          <p:nvPr/>
        </p:nvSpPr>
        <p:spPr>
          <a:xfrm>
            <a:off x="5009737" y="3747452"/>
            <a:ext cx="1143495" cy="56416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INITIAL</a:t>
            </a:r>
            <a:r>
              <a:rPr lang="en-US" baseline="0" dirty="0">
                <a:solidFill>
                  <a:schemeClr val="bg1"/>
                </a:solidFill>
              </a:rPr>
              <a:t> STATION </a:t>
            </a:r>
            <a:r>
              <a:rPr lang="en-US" dirty="0">
                <a:solidFill>
                  <a:schemeClr val="bg1"/>
                </a:solidFill>
              </a:rPr>
              <a:t>DATA FETCH</a:t>
            </a:r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7CD1405-134D-4476-A624-A522B5F5359B}"/>
              </a:ext>
            </a:extLst>
          </p:cNvPr>
          <p:cNvSpPr/>
          <p:nvPr/>
        </p:nvSpPr>
        <p:spPr>
          <a:xfrm>
            <a:off x="6382104" y="1432895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56CA0516-1835-498B-A334-03C38F75B959}"/>
              </a:ext>
            </a:extLst>
          </p:cNvPr>
          <p:cNvSpPr/>
          <p:nvPr/>
        </p:nvSpPr>
        <p:spPr>
          <a:xfrm>
            <a:off x="6334335" y="2553143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id="{81C3F8FC-8D0D-47E6-BB39-A18D4FE46D61}"/>
              </a:ext>
            </a:extLst>
          </p:cNvPr>
          <p:cNvSpPr txBox="1"/>
          <p:nvPr/>
        </p:nvSpPr>
        <p:spPr>
          <a:xfrm>
            <a:off x="7303548" y="1158719"/>
            <a:ext cx="1080162" cy="190119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  <a:r>
              <a:rPr lang="en-US" baseline="0" dirty="0">
                <a:solidFill>
                  <a:schemeClr val="bg1"/>
                </a:solidFill>
              </a:rPr>
              <a:t> CONNECTION MICROSERVICE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91C0D14B-B131-4AC7-AFAC-10E0A9A91B11}"/>
              </a:ext>
            </a:extLst>
          </p:cNvPr>
          <p:cNvSpPr/>
          <p:nvPr/>
        </p:nvSpPr>
        <p:spPr>
          <a:xfrm>
            <a:off x="8614098" y="1936177"/>
            <a:ext cx="787106" cy="29410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130B2677-8F82-4D09-9B3F-9AD7E9AE32DE}"/>
              </a:ext>
            </a:extLst>
          </p:cNvPr>
          <p:cNvSpPr/>
          <p:nvPr/>
        </p:nvSpPr>
        <p:spPr>
          <a:xfrm>
            <a:off x="6382104" y="4644571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70CD70C6-CBA1-4B4C-BC05-E2A214CBFAA0}"/>
              </a:ext>
            </a:extLst>
          </p:cNvPr>
          <p:cNvSpPr/>
          <p:nvPr/>
        </p:nvSpPr>
        <p:spPr>
          <a:xfrm rot="1567692">
            <a:off x="6406497" y="4040026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2" name="Picture 71" descr="Shape, circle&#10;&#10;Description automatically generated">
            <a:extLst>
              <a:ext uri="{FF2B5EF4-FFF2-40B4-BE49-F238E27FC236}">
                <a16:creationId xmlns:a16="http://schemas.microsoft.com/office/drawing/2014/main" id="{33249914-5ED8-4999-9F48-667145A6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18" y="1602423"/>
            <a:ext cx="685733" cy="782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6D56FB4-E1B9-4CE1-B9B7-0027D7D1B249}"/>
              </a:ext>
            </a:extLst>
          </p:cNvPr>
          <p:cNvSpPr txBox="1"/>
          <p:nvPr/>
        </p:nvSpPr>
        <p:spPr>
          <a:xfrm>
            <a:off x="9397533" y="2408814"/>
            <a:ext cx="103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LOCAL</a:t>
            </a:r>
          </a:p>
          <a:p>
            <a:pPr algn="ctr"/>
            <a:r>
              <a:rPr lang="en-US" sz="1000" dirty="0"/>
              <a:t>MONGODB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CA454DBD-98FC-4788-B19C-65500536D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2069" y="4160586"/>
            <a:ext cx="743119" cy="81743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8373F4C-2AB7-4BE2-AD73-544AAC4B4721}"/>
              </a:ext>
            </a:extLst>
          </p:cNvPr>
          <p:cNvSpPr txBox="1"/>
          <p:nvPr/>
        </p:nvSpPr>
        <p:spPr>
          <a:xfrm>
            <a:off x="7352123" y="4978017"/>
            <a:ext cx="1031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S3</a:t>
            </a:r>
          </a:p>
        </p:txBody>
      </p:sp>
      <p:pic>
        <p:nvPicPr>
          <p:cNvPr id="77" name="Picture 76" descr="Shape, circle&#10;&#10;Description automatically generated">
            <a:extLst>
              <a:ext uri="{FF2B5EF4-FFF2-40B4-BE49-F238E27FC236}">
                <a16:creationId xmlns:a16="http://schemas.microsoft.com/office/drawing/2014/main" id="{09A66E75-C7CD-4D39-8685-2EBFC7824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8" y="5074953"/>
            <a:ext cx="240883" cy="40011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2AD1932-3BC1-4487-816F-5920B805A129}"/>
              </a:ext>
            </a:extLst>
          </p:cNvPr>
          <p:cNvSpPr txBox="1"/>
          <p:nvPr/>
        </p:nvSpPr>
        <p:spPr>
          <a:xfrm>
            <a:off x="9620555" y="5055522"/>
            <a:ext cx="57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Apache Kafka</a:t>
            </a:r>
          </a:p>
        </p:txBody>
      </p:sp>
      <p:pic>
        <p:nvPicPr>
          <p:cNvPr id="82" name="Picture 81" descr="Shape, circle&#10;&#10;Description automatically generated">
            <a:extLst>
              <a:ext uri="{FF2B5EF4-FFF2-40B4-BE49-F238E27FC236}">
                <a16:creationId xmlns:a16="http://schemas.microsoft.com/office/drawing/2014/main" id="{D8BBED55-F5D7-4EF6-984B-60FB7302A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50" y="3802021"/>
            <a:ext cx="175078" cy="290807"/>
          </a:xfrm>
          <a:prstGeom prst="rect">
            <a:avLst/>
          </a:prstGeom>
        </p:spPr>
      </p:pic>
      <p:pic>
        <p:nvPicPr>
          <p:cNvPr id="83" name="Picture 82" descr="Shape, circle&#10;&#10;Description automatically generated">
            <a:extLst>
              <a:ext uri="{FF2B5EF4-FFF2-40B4-BE49-F238E27FC236}">
                <a16:creationId xmlns:a16="http://schemas.microsoft.com/office/drawing/2014/main" id="{93329848-4831-47BB-A481-965BBF265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88" y="4873656"/>
            <a:ext cx="175078" cy="290807"/>
          </a:xfrm>
          <a:prstGeom prst="rect">
            <a:avLst/>
          </a:prstGeom>
        </p:spPr>
      </p:pic>
      <p:pic>
        <p:nvPicPr>
          <p:cNvPr id="86" name="Picture 85" descr="Shape, circle&#10;&#10;Description automatically generated">
            <a:extLst>
              <a:ext uri="{FF2B5EF4-FFF2-40B4-BE49-F238E27FC236}">
                <a16:creationId xmlns:a16="http://schemas.microsoft.com/office/drawing/2014/main" id="{37F53E18-9260-42E5-B641-F5CF6A414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28" y="3656617"/>
            <a:ext cx="175078" cy="290807"/>
          </a:xfrm>
          <a:prstGeom prst="rect">
            <a:avLst/>
          </a:prstGeom>
        </p:spPr>
      </p:pic>
      <p:pic>
        <p:nvPicPr>
          <p:cNvPr id="87" name="Picture 86" descr="Shape, circle&#10;&#10;Description automatically generated">
            <a:extLst>
              <a:ext uri="{FF2B5EF4-FFF2-40B4-BE49-F238E27FC236}">
                <a16:creationId xmlns:a16="http://schemas.microsoft.com/office/drawing/2014/main" id="{B2C48F03-C7E8-491C-8832-B2E2EF3E1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472" y="4343003"/>
            <a:ext cx="175078" cy="290807"/>
          </a:xfrm>
          <a:prstGeom prst="rect">
            <a:avLst/>
          </a:prstGeom>
        </p:spPr>
      </p:pic>
      <p:sp>
        <p:nvSpPr>
          <p:cNvPr id="91" name="Arrow: Left-Right 90">
            <a:extLst>
              <a:ext uri="{FF2B5EF4-FFF2-40B4-BE49-F238E27FC236}">
                <a16:creationId xmlns:a16="http://schemas.microsoft.com/office/drawing/2014/main" id="{63C1E1A7-7873-4C73-927F-2048DB9E7A3E}"/>
              </a:ext>
            </a:extLst>
          </p:cNvPr>
          <p:cNvSpPr/>
          <p:nvPr/>
        </p:nvSpPr>
        <p:spPr>
          <a:xfrm>
            <a:off x="1403107" y="3282287"/>
            <a:ext cx="787106" cy="29342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B8E6BC07-9301-4016-8EC1-B3C1B059A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78" y="1531358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E23AB364-33BC-474F-A695-2DB01AD76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15" y="1075919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92D6519E-05A0-45B1-8EE1-6EBEAA6DB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44" y="2216970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20EFB7DA-954A-4DB0-A3F1-06F201B3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25" y="2196569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ED342975-BB43-4011-BF57-656CD0E39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191" y="4529665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8D26F7E-205C-4428-8D7D-44E019B9974B}"/>
              </a:ext>
            </a:extLst>
          </p:cNvPr>
          <p:cNvSpPr txBox="1"/>
          <p:nvPr/>
        </p:nvSpPr>
        <p:spPr>
          <a:xfrm>
            <a:off x="9563517" y="4510234"/>
            <a:ext cx="74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REST</a:t>
            </a:r>
          </a:p>
          <a:p>
            <a:pPr algn="ctr"/>
            <a:r>
              <a:rPr lang="en-US" sz="1000" dirty="0" err="1"/>
              <a:t>Webclient</a:t>
            </a:r>
            <a:endParaRPr lang="en-US" sz="10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C21913AF-906F-42F8-A1AF-81AF32AEE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309" y="1552203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59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71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Deshpande</dc:creator>
  <cp:lastModifiedBy>Vikrant Deshpande</cp:lastModifiedBy>
  <cp:revision>30</cp:revision>
  <dcterms:created xsi:type="dcterms:W3CDTF">2022-01-19T03:04:12Z</dcterms:created>
  <dcterms:modified xsi:type="dcterms:W3CDTF">2022-01-28T03:02:47Z</dcterms:modified>
</cp:coreProperties>
</file>