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1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A328A-B8BC-4540-95DA-19C2F94B77F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D1247-7E49-4BEA-BB80-A26F435B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D83C-6454-40ED-A35A-FC6108F7B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10D04-3614-41A3-A0F4-D56AD752A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BE0B-05EC-41F8-BC66-8AC19009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11D-2EFE-408E-BA24-55010182C721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66F7-9697-4938-865F-3E880F9F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4B7F-43B1-454A-A7E3-3AE60863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95A7-05C8-43BC-83A1-EEE28F3F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5A508-E9D1-4218-BADB-29A70CB67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4275-1A4D-4B7D-B04F-FB604393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0CFF-3AA6-4335-A27A-E92ECC4F856E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FD57-9557-49DB-8A32-AD458B0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822D-A0A6-412C-8283-6C69A6A7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72F4D-91A7-427B-946D-25A9B9623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743BF-ACCE-4166-BA27-6A3547D04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6831-60CB-4E4D-9F50-FC4168D6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674-B2BC-49F0-B9CE-32FD8D694C7A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03847-D4B9-4561-9C01-C7C56A3D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1CE4-BDCF-4E30-AC61-923DAC5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40D6-7A6D-45FE-9A9F-E307339F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498D-87C6-4AC5-8EDF-E30032AE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0830-223C-4F00-BA20-D3AE65DA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7C-6D0A-4112-995F-36C865ECE3BC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DA20-6FEC-48FF-BA0A-5B0D12A8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0079-AC12-4991-AD54-1EF1B6A8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BF43-BBB3-41E7-B3AF-47AAE27E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B6E17-7494-48E7-B279-E8B0CB8B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B138-1C52-4891-8376-8E0516B4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B2D-2CAC-4F45-954A-C1A024ACB90F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3E8D-F329-41D6-B0B2-3A013491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D47C-3D9A-478E-806D-18A5FC12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D77F-CB9C-4B8C-9230-A23431CA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BA75-83A3-4232-9857-4F1D19210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541C9-149A-4FD9-B2BC-E15B1C10B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5385-0694-4E22-BC31-E4C3EC19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C677-4754-4AE8-8F37-A1839674EF04}" type="datetime1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0A2E-05F7-4D2D-B12F-151BF410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2118D-5DF2-4085-8C72-02D62DDD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6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A9A-71F9-45EC-BA2E-E85004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CCF7-D8AA-4E12-A0B0-828C4AD2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42E2-B245-452A-AE96-1B6C7CF70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D19DF-19A6-409B-ABF5-972029EE3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45F79-5FD0-462A-BE40-F69C4275A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B41AD-BC2E-4D06-89CC-B4870D84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4F23-4FE9-425B-B1B0-01DF72631999}" type="datetime1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FE2F4-C515-4317-8AEA-67976663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101BB-B9F6-4F54-A6E5-BDEAEE43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AD08-0E2E-4D57-BB73-2D328ED0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6F093-BC50-4806-BA6A-0D441672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47EF-92A0-4626-B43C-6FF33525BE90}" type="datetime1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9630A-0A0E-4FC4-BE41-229FC6C0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0FA5E-95C7-4D78-A3E7-C01DCEF7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A6D5A-0535-4FAD-A417-20237D39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5B2A-0953-4936-89B3-0F0A153E1FA2}" type="datetime1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6F468-6223-462E-9837-CFD78762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B851-DDDB-4E5D-A26E-B2FAD1A4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57C7-183E-4C4D-9C7E-1BE012FC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EC5B-BB34-4307-802A-9B7EF7C3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AE8DE-80B7-40EF-AC12-AC898EE2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323A0-5D90-4451-9A06-94890FBF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DC8D-E93E-471E-A8FB-BDC5EDEA0DD4}" type="datetime1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3F86B-B3C3-453B-A957-EA1E84B2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5E8A-E20C-4CCE-BE02-3D274D24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274D-9117-48ED-A88C-5850D353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230C4-6A76-48EA-9A7F-81AC3B1CD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97D2-9E0D-47F5-AE25-3E554189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E7A6-9B56-46AA-A1A1-60359EA1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4CBB-EF1D-4431-BBDF-59749BE16884}" type="datetime1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659A5-1FB1-46C0-97E9-668410B1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34487-3CCA-4E45-A791-584C3037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F539B-B48B-45F6-BA57-6370269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EE40D-202D-428A-A3F1-32C3A76E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A4FD-B61A-4F50-B451-B09CB2F3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A7D8-4877-4FA8-9054-1DFE9AA17A94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3596-6C22-4609-BE50-91468EFA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ED89-CEDD-4ABD-B8A1-69F3F2184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jpeg"/><Relationship Id="rId7" Type="http://schemas.openxmlformats.org/officeDocument/2006/relationships/image" Target="../media/image2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jpeg"/><Relationship Id="rId7" Type="http://schemas.openxmlformats.org/officeDocument/2006/relationships/image" Target="../media/image2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jpeg"/><Relationship Id="rId7" Type="http://schemas.openxmlformats.org/officeDocument/2006/relationships/image" Target="../media/image23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jpeg"/><Relationship Id="rId7" Type="http://schemas.openxmlformats.org/officeDocument/2006/relationships/image" Target="../media/image24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jpeg"/><Relationship Id="rId7" Type="http://schemas.openxmlformats.org/officeDocument/2006/relationships/image" Target="../media/image25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jpeg"/><Relationship Id="rId7" Type="http://schemas.openxmlformats.org/officeDocument/2006/relationships/image" Target="../media/image17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jpeg"/><Relationship Id="rId7" Type="http://schemas.openxmlformats.org/officeDocument/2006/relationships/image" Target="../media/image20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9F5238-C60E-4B9C-8441-074815581B96}"/>
              </a:ext>
            </a:extLst>
          </p:cNvPr>
          <p:cNvSpPr/>
          <p:nvPr/>
        </p:nvSpPr>
        <p:spPr>
          <a:xfrm>
            <a:off x="2450969" y="688157"/>
            <a:ext cx="9538383" cy="477939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8BD0A-5A3C-4542-BF9E-602BBECDCA10}"/>
              </a:ext>
            </a:extLst>
          </p:cNvPr>
          <p:cNvSpPr/>
          <p:nvPr/>
        </p:nvSpPr>
        <p:spPr>
          <a:xfrm>
            <a:off x="6815579" y="856297"/>
            <a:ext cx="4213782" cy="19008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278E76-9A35-495D-8EB2-3DF580B59B89}"/>
              </a:ext>
            </a:extLst>
          </p:cNvPr>
          <p:cNvSpPr/>
          <p:nvPr/>
        </p:nvSpPr>
        <p:spPr>
          <a:xfrm>
            <a:off x="202648" y="2450096"/>
            <a:ext cx="1420998" cy="13480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User Interface</a:t>
            </a:r>
          </a:p>
          <a:p>
            <a:pPr algn="ctr"/>
            <a:r>
              <a:rPr lang="en-US" sz="1500" dirty="0"/>
              <a:t>(React)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A19BF4-8C79-42A5-BAE5-C738E770EC4B}"/>
              </a:ext>
            </a:extLst>
          </p:cNvPr>
          <p:cNvSpPr/>
          <p:nvPr/>
        </p:nvSpPr>
        <p:spPr>
          <a:xfrm>
            <a:off x="7149435" y="1009686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 Communicator microservice</a:t>
            </a: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A0D5D033-D434-470F-8BB7-82410D3A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83" y="1174899"/>
            <a:ext cx="1011725" cy="1153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3F0AD7B-53D1-40CC-B45B-B5B004C3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74" y="1542969"/>
            <a:ext cx="426273" cy="41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0D632D-4FA1-42C8-830B-9B866375343B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8580738" y="1751843"/>
            <a:ext cx="1031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EED3CB-AF25-47E1-B8F7-2139CCFA3421}"/>
              </a:ext>
            </a:extLst>
          </p:cNvPr>
          <p:cNvSpPr/>
          <p:nvPr/>
        </p:nvSpPr>
        <p:spPr>
          <a:xfrm>
            <a:off x="2630834" y="2086292"/>
            <a:ext cx="2006339" cy="20756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12BC2E-361A-45B8-B7B8-4F49D4E03610}"/>
              </a:ext>
            </a:extLst>
          </p:cNvPr>
          <p:cNvSpPr/>
          <p:nvPr/>
        </p:nvSpPr>
        <p:spPr>
          <a:xfrm>
            <a:off x="2877531" y="2381956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</a:t>
            </a:r>
          </a:p>
          <a:p>
            <a:pPr algn="ctr"/>
            <a:r>
              <a:rPr lang="en-US" sz="1000" dirty="0"/>
              <a:t>Gateway</a:t>
            </a:r>
          </a:p>
          <a:p>
            <a:pPr algn="ctr"/>
            <a:r>
              <a:rPr lang="en-US" sz="1000" dirty="0"/>
              <a:t>Service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0CC9A18-C78B-48E0-AE08-43AE1C55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869120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E41D91-593E-43FC-B5B8-2A911A559E2E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1623646" y="3124113"/>
            <a:ext cx="12538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A50E7B-8C96-44AE-A5A1-10621A6F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MOCKUP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E38DF-6C8D-4884-9DA1-7DD63AA5A75F}"/>
              </a:ext>
            </a:extLst>
          </p:cNvPr>
          <p:cNvSpPr txBox="1"/>
          <p:nvPr/>
        </p:nvSpPr>
        <p:spPr>
          <a:xfrm>
            <a:off x="9602351" y="2293783"/>
            <a:ext cx="103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 DB for Authentication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C956CC-84EA-4FEC-BA54-27D2FAE5E028}"/>
              </a:ext>
            </a:extLst>
          </p:cNvPr>
          <p:cNvSpPr/>
          <p:nvPr/>
        </p:nvSpPr>
        <p:spPr>
          <a:xfrm>
            <a:off x="5492585" y="3282858"/>
            <a:ext cx="1955637" cy="1829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B3EAEF-0A1A-4468-8454-C6DD23223FD1}"/>
              </a:ext>
            </a:extLst>
          </p:cNvPr>
          <p:cNvSpPr/>
          <p:nvPr/>
        </p:nvSpPr>
        <p:spPr>
          <a:xfrm>
            <a:off x="5739282" y="3454694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S3 data accessing</a:t>
            </a:r>
          </a:p>
          <a:p>
            <a:pPr algn="ctr"/>
            <a:r>
              <a:rPr lang="en-US" sz="1000" dirty="0"/>
              <a:t>microservice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F2385A-67B0-486F-A3F5-1D76B19C28B5}"/>
              </a:ext>
            </a:extLst>
          </p:cNvPr>
          <p:cNvCxnSpPr>
            <a:cxnSpLocks/>
          </p:cNvCxnSpPr>
          <p:nvPr/>
        </p:nvCxnSpPr>
        <p:spPr>
          <a:xfrm flipV="1">
            <a:off x="4637173" y="1751843"/>
            <a:ext cx="2178406" cy="1362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>
            <a:extLst>
              <a:ext uri="{FF2B5EF4-FFF2-40B4-BE49-F238E27FC236}">
                <a16:creationId xmlns:a16="http://schemas.microsoft.com/office/drawing/2014/main" id="{F25D00BC-CBE2-40E6-8447-8DB6E8574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0794">
            <a:off x="5436664" y="2201296"/>
            <a:ext cx="463967" cy="4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311BDB-8E71-4C74-8442-3010D5657BB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649628" y="3105436"/>
            <a:ext cx="842957" cy="1092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>
            <a:extLst>
              <a:ext uri="{FF2B5EF4-FFF2-40B4-BE49-F238E27FC236}">
                <a16:creationId xmlns:a16="http://schemas.microsoft.com/office/drawing/2014/main" id="{30CF3AC4-A78D-45FA-8CA3-8E5F93A1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2207">
            <a:off x="4850090" y="3462969"/>
            <a:ext cx="441310" cy="4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22E9C52-BFAB-465C-8EB4-AD708CEE51BB}"/>
              </a:ext>
            </a:extLst>
          </p:cNvPr>
          <p:cNvSpPr/>
          <p:nvPr/>
        </p:nvSpPr>
        <p:spPr>
          <a:xfrm>
            <a:off x="8866477" y="3348565"/>
            <a:ext cx="2790152" cy="1673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CDFCED-4B06-4337-A9CA-E57A934021F8}"/>
              </a:ext>
            </a:extLst>
          </p:cNvPr>
          <p:cNvSpPr/>
          <p:nvPr/>
        </p:nvSpPr>
        <p:spPr>
          <a:xfrm>
            <a:off x="8945517" y="3704877"/>
            <a:ext cx="1025523" cy="10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44" name="Picture 43" descr="Shape, circle&#10;&#10;Description automatically generated">
            <a:extLst>
              <a:ext uri="{FF2B5EF4-FFF2-40B4-BE49-F238E27FC236}">
                <a16:creationId xmlns:a16="http://schemas.microsoft.com/office/drawing/2014/main" id="{6B864198-5E83-44A7-BD18-FBCE772D6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379" y="3958515"/>
            <a:ext cx="505863" cy="57694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FA62A3B1-EDB8-47F3-BDFB-A6B24965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23" y="3941842"/>
            <a:ext cx="311372" cy="3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5C2D33-4723-4656-A7E4-11244C57E378}"/>
              </a:ext>
            </a:extLst>
          </p:cNvPr>
          <p:cNvCxnSpPr>
            <a:cxnSpLocks/>
            <a:stCxn id="43" idx="6"/>
            <a:endCxn id="44" idx="1"/>
          </p:cNvCxnSpPr>
          <p:nvPr/>
        </p:nvCxnSpPr>
        <p:spPr>
          <a:xfrm>
            <a:off x="9971040" y="4246987"/>
            <a:ext cx="9873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9DB8ECD-1A35-49C5-AFAA-3DFC6AFD5DEF}"/>
              </a:ext>
            </a:extLst>
          </p:cNvPr>
          <p:cNvSpPr txBox="1"/>
          <p:nvPr/>
        </p:nvSpPr>
        <p:spPr>
          <a:xfrm>
            <a:off x="10698548" y="4478118"/>
            <a:ext cx="102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 DB for Cache/audit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AD0C5F-03A7-42D7-8CAD-D65F9BB7646A}"/>
              </a:ext>
            </a:extLst>
          </p:cNvPr>
          <p:cNvSpPr txBox="1"/>
          <p:nvPr/>
        </p:nvSpPr>
        <p:spPr>
          <a:xfrm>
            <a:off x="8945516" y="3958515"/>
            <a:ext cx="1025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Database Communicator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Microservice-II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5807F-BB37-4255-8EFE-63C585BEF621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7448222" y="4185193"/>
            <a:ext cx="1418255" cy="12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>
            <a:extLst>
              <a:ext uri="{FF2B5EF4-FFF2-40B4-BE49-F238E27FC236}">
                <a16:creationId xmlns:a16="http://schemas.microsoft.com/office/drawing/2014/main" id="{8768A238-FA46-4C43-9C8E-F515109C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12" y="3933853"/>
            <a:ext cx="463967" cy="4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8ED5E08-EA5B-4383-A9F9-BE420F772667}"/>
              </a:ext>
            </a:extLst>
          </p:cNvPr>
          <p:cNvSpPr txBox="1"/>
          <p:nvPr/>
        </p:nvSpPr>
        <p:spPr>
          <a:xfrm>
            <a:off x="9971039" y="4184199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Cache hit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65B75-DF0A-4581-9628-DE539EAEF73C}"/>
              </a:ext>
            </a:extLst>
          </p:cNvPr>
          <p:cNvSpPr txBox="1"/>
          <p:nvPr/>
        </p:nvSpPr>
        <p:spPr>
          <a:xfrm>
            <a:off x="9594872" y="5886375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3BA6E0A3-56BE-4AD2-B1CF-D873D478F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510" y="5668781"/>
            <a:ext cx="743119" cy="81743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FF2CAC5-723F-4BB4-95C9-51F7B2C1FC48}"/>
              </a:ext>
            </a:extLst>
          </p:cNvPr>
          <p:cNvSpPr txBox="1"/>
          <p:nvPr/>
        </p:nvSpPr>
        <p:spPr>
          <a:xfrm>
            <a:off x="8955307" y="5099708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Cache miss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C5D34A-107A-41B5-AC99-119B41D5BE5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9468070" y="4840549"/>
            <a:ext cx="16155" cy="828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3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EAC282D-55BB-4D68-8A6B-2C3375247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96864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F023D3C0-E110-48C1-9C9C-7EE59EBFE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CC01AE4D-A718-43D1-8CBD-FC124C33A3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A5F9EB41-9B1B-4A0D-BDF0-C093094931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0E7B4E-7745-43F5-9954-F0237A337E1A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48623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D464ED9-9699-4C47-B942-16D78E98E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83650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4038EA71-DB78-41C4-8AB5-E44A80C26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9EE921D0-D0C7-48D5-9720-49FD664E6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B0A1DC1D-4982-414D-B7B5-895FF9311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1057AC-B723-419A-8569-2E492C2CA647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162161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97FAE2D-4276-4E3E-9C25-3A94EBA68B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96864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12428F99-6C18-4943-B141-407B7BCC38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5B5B4246-441C-4B37-8CDE-15A589AEE1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B4095EB6-4FB6-4BE2-860F-D88AC7C14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789503-FB47-44FB-AD69-B00E9C6E55D6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154177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C9287599-B7CD-4FC8-A5DF-39A58734AC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96864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D899F46F-4FAE-4926-BE25-7AFC77A92D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08FA0831-AA42-42D0-87D2-0D20BFF2DB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3CC156B6-F485-4DA2-9E5C-CBCF01EBB6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D8CE23-97D7-47AE-8622-7FDC25134664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15653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017EE9B-568B-4E36-8B83-33ABA4410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96864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CEFDAA93-64A6-41DC-9015-03E3221694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73D50FC3-B883-48C4-820D-E686953116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0B29135D-AA90-4E18-9EC8-5BAAF0C68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9C7780-1E53-42E1-BB5C-D21FF85F87F3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2251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>
            <a:extLst>
              <a:ext uri="{FF2B5EF4-FFF2-40B4-BE49-F238E27FC236}">
                <a16:creationId xmlns:a16="http://schemas.microsoft.com/office/drawing/2014/main" id="{6B682C35-4DA1-43F0-9306-5AD466958810}"/>
              </a:ext>
            </a:extLst>
          </p:cNvPr>
          <p:cNvSpPr txBox="1"/>
          <p:nvPr/>
        </p:nvSpPr>
        <p:spPr>
          <a:xfrm>
            <a:off x="500735" y="3014967"/>
            <a:ext cx="870404" cy="82806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FRONT</a:t>
            </a:r>
            <a:r>
              <a:rPr lang="en-US" baseline="0">
                <a:solidFill>
                  <a:schemeClr val="bg1"/>
                </a:solidFill>
              </a:rPr>
              <a:t> END (CLIENT)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780F0727-EEA1-434F-AC42-0308718340C1}"/>
              </a:ext>
            </a:extLst>
          </p:cNvPr>
          <p:cNvSpPr txBox="1"/>
          <p:nvPr/>
        </p:nvSpPr>
        <p:spPr>
          <a:xfrm>
            <a:off x="2222182" y="405352"/>
            <a:ext cx="1170172" cy="602372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API</a:t>
            </a:r>
            <a:r>
              <a:rPr lang="en-US" baseline="0" dirty="0">
                <a:solidFill>
                  <a:schemeClr val="bg1"/>
                </a:solidFill>
              </a:rPr>
              <a:t> 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B0DCF402-117A-4BC1-A532-DD3F10D29D3B}"/>
              </a:ext>
            </a:extLst>
          </p:cNvPr>
          <p:cNvSpPr/>
          <p:nvPr/>
        </p:nvSpPr>
        <p:spPr>
          <a:xfrm>
            <a:off x="3805519" y="937432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2DA52402-32F2-4B43-911B-06B11BF801D9}"/>
              </a:ext>
            </a:extLst>
          </p:cNvPr>
          <p:cNvSpPr txBox="1"/>
          <p:nvPr/>
        </p:nvSpPr>
        <p:spPr>
          <a:xfrm>
            <a:off x="4934258" y="677991"/>
            <a:ext cx="1080161" cy="73689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AUDIT SAVE/FETCH MICROSERVICE</a:t>
            </a:r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E91E4D49-37F2-48A0-9C39-E58C0448845F}"/>
              </a:ext>
            </a:extLst>
          </p:cNvPr>
          <p:cNvSpPr txBox="1"/>
          <p:nvPr/>
        </p:nvSpPr>
        <p:spPr>
          <a:xfrm>
            <a:off x="4960510" y="2038460"/>
            <a:ext cx="1306680" cy="104883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NEXRAD AWS DATA FETCH, PROCESS, AND VISUALIZE</a:t>
            </a: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81C3F8FC-8D0D-47E6-BB39-A18D4FE46D61}"/>
              </a:ext>
            </a:extLst>
          </p:cNvPr>
          <p:cNvSpPr txBox="1"/>
          <p:nvPr/>
        </p:nvSpPr>
        <p:spPr>
          <a:xfrm>
            <a:off x="7256617" y="569574"/>
            <a:ext cx="1265413" cy="95474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  <a:r>
              <a:rPr lang="en-US" baseline="0" dirty="0">
                <a:solidFill>
                  <a:schemeClr val="bg1"/>
                </a:solidFill>
              </a:rPr>
              <a:t> CONNECTION MICROSERVICE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130B2677-8F82-4D09-9B3F-9AD7E9AE32DE}"/>
              </a:ext>
            </a:extLst>
          </p:cNvPr>
          <p:cNvSpPr/>
          <p:nvPr/>
        </p:nvSpPr>
        <p:spPr>
          <a:xfrm>
            <a:off x="6446141" y="2416165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2" name="Picture 71" descr="Shape, circle&#10;&#10;Description automatically generated">
            <a:extLst>
              <a:ext uri="{FF2B5EF4-FFF2-40B4-BE49-F238E27FC236}">
                <a16:creationId xmlns:a16="http://schemas.microsoft.com/office/drawing/2014/main" id="{33249914-5ED8-4999-9F48-667145A6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009" y="773749"/>
            <a:ext cx="522757" cy="596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6D56FB4-E1B9-4CE1-B9B7-0027D7D1B249}"/>
              </a:ext>
            </a:extLst>
          </p:cNvPr>
          <p:cNvSpPr txBox="1"/>
          <p:nvPr/>
        </p:nvSpPr>
        <p:spPr>
          <a:xfrm>
            <a:off x="9454024" y="1366316"/>
            <a:ext cx="103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</a:t>
            </a:r>
          </a:p>
          <a:p>
            <a:pPr algn="ctr"/>
            <a:r>
              <a:rPr lang="en-US" sz="1000" dirty="0"/>
              <a:t>MONGODB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CA454DBD-98FC-4788-B19C-65500536D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9644" y="2007449"/>
            <a:ext cx="743119" cy="81743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8373F4C-2AB7-4BE2-AD73-544AAC4B4721}"/>
              </a:ext>
            </a:extLst>
          </p:cNvPr>
          <p:cNvSpPr txBox="1"/>
          <p:nvPr/>
        </p:nvSpPr>
        <p:spPr>
          <a:xfrm>
            <a:off x="7275409" y="2943711"/>
            <a:ext cx="103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NEXRAD data</a:t>
            </a:r>
          </a:p>
          <a:p>
            <a:pPr algn="ctr"/>
            <a:r>
              <a:rPr lang="en-US" sz="1000" dirty="0"/>
              <a:t>AWS S3</a:t>
            </a:r>
          </a:p>
        </p:txBody>
      </p:sp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63C1E1A7-7873-4C73-927F-2048DB9E7A3E}"/>
              </a:ext>
            </a:extLst>
          </p:cNvPr>
          <p:cNvSpPr/>
          <p:nvPr/>
        </p:nvSpPr>
        <p:spPr>
          <a:xfrm>
            <a:off x="1403107" y="3282287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20EFB7DA-954A-4DB0-A3F1-06F201B3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293" y="569574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C2 Management with Python Boto3 - Create, Monitor &amp;amp; Delete EC2  Instances - GoTrained Python Tutorials">
            <a:extLst>
              <a:ext uri="{FF2B5EF4-FFF2-40B4-BE49-F238E27FC236}">
                <a16:creationId xmlns:a16="http://schemas.microsoft.com/office/drawing/2014/main" id="{22D57F4A-6EC4-47E0-8F9B-F3475D105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5" t="3757" r="22285" b="16518"/>
          <a:stretch/>
        </p:blipFill>
        <p:spPr bwMode="auto">
          <a:xfrm>
            <a:off x="6691130" y="2054155"/>
            <a:ext cx="258311" cy="3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C2E24AE9-F040-40C2-81A6-CD1DD5521FEC}"/>
              </a:ext>
            </a:extLst>
          </p:cNvPr>
          <p:cNvSpPr/>
          <p:nvPr/>
        </p:nvSpPr>
        <p:spPr>
          <a:xfrm>
            <a:off x="6419419" y="3975270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F6DE25FE-CC88-47C3-9F9A-EF2A2DA335AB}"/>
              </a:ext>
            </a:extLst>
          </p:cNvPr>
          <p:cNvSpPr txBox="1"/>
          <p:nvPr/>
        </p:nvSpPr>
        <p:spPr>
          <a:xfrm>
            <a:off x="7392922" y="3597564"/>
            <a:ext cx="1306680" cy="104883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MERRA DATA PROCESSOR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0D03EF7E-1774-4DEC-90D0-EA3A33540FBA}"/>
              </a:ext>
            </a:extLst>
          </p:cNvPr>
          <p:cNvSpPr/>
          <p:nvPr/>
        </p:nvSpPr>
        <p:spPr>
          <a:xfrm>
            <a:off x="8885999" y="3975270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781FB3-338E-4EC8-B9B7-030EA8E464FA}"/>
              </a:ext>
            </a:extLst>
          </p:cNvPr>
          <p:cNvSpPr txBox="1"/>
          <p:nvPr/>
        </p:nvSpPr>
        <p:spPr>
          <a:xfrm>
            <a:off x="9737012" y="4405910"/>
            <a:ext cx="1170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NASA MERRA data</a:t>
            </a:r>
          </a:p>
          <a:p>
            <a:pPr algn="ctr"/>
            <a:r>
              <a:rPr lang="en-US" sz="1000" dirty="0"/>
              <a:t>Hyrax server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1C3183-43F5-4E69-9D65-110374FA0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29" y="3584642"/>
            <a:ext cx="390628" cy="39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me | OPeNDAP™">
            <a:extLst>
              <a:ext uri="{FF2B5EF4-FFF2-40B4-BE49-F238E27FC236}">
                <a16:creationId xmlns:a16="http://schemas.microsoft.com/office/drawing/2014/main" id="{779AC148-3BFA-4D7C-9164-AE26E7A0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012" y="3389370"/>
            <a:ext cx="1053097" cy="104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13">
            <a:extLst>
              <a:ext uri="{FF2B5EF4-FFF2-40B4-BE49-F238E27FC236}">
                <a16:creationId xmlns:a16="http://schemas.microsoft.com/office/drawing/2014/main" id="{801AA777-2C6F-48EB-A15A-33076DA6D5D7}"/>
              </a:ext>
            </a:extLst>
          </p:cNvPr>
          <p:cNvSpPr txBox="1"/>
          <p:nvPr/>
        </p:nvSpPr>
        <p:spPr>
          <a:xfrm>
            <a:off x="4926342" y="3597564"/>
            <a:ext cx="1306680" cy="104883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CACHE CHECKER SERVICE</a:t>
            </a:r>
          </a:p>
        </p:txBody>
      </p:sp>
      <p:pic>
        <p:nvPicPr>
          <p:cNvPr id="1032" name="Picture 8" descr="Opendap Logo, HD Png Download - kindpng">
            <a:extLst>
              <a:ext uri="{FF2B5EF4-FFF2-40B4-BE49-F238E27FC236}">
                <a16:creationId xmlns:a16="http://schemas.microsoft.com/office/drawing/2014/main" id="{AA1EAD49-9B92-4124-999B-B04FCF6EB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t="24126" r="1395" b="21404"/>
          <a:stretch/>
        </p:blipFill>
        <p:spPr bwMode="auto">
          <a:xfrm>
            <a:off x="9011987" y="3745658"/>
            <a:ext cx="535130" cy="1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343D0A43-5692-4E18-91F3-D38C96802993}"/>
              </a:ext>
            </a:extLst>
          </p:cNvPr>
          <p:cNvSpPr/>
          <p:nvPr/>
        </p:nvSpPr>
        <p:spPr>
          <a:xfrm>
            <a:off x="6352092" y="937432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169736E1-CD0E-41DD-8806-777D4045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66" y="569574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2667FD10-79F5-4252-88E3-A24CA6BFC27D}"/>
              </a:ext>
            </a:extLst>
          </p:cNvPr>
          <p:cNvSpPr/>
          <p:nvPr/>
        </p:nvSpPr>
        <p:spPr>
          <a:xfrm>
            <a:off x="3847295" y="2422013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19ABAF2C-527B-4E76-A615-44F51E07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069" y="2054155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598EA8DD-1BC1-4A6C-AF63-6520BFB33451}"/>
              </a:ext>
            </a:extLst>
          </p:cNvPr>
          <p:cNvSpPr/>
          <p:nvPr/>
        </p:nvSpPr>
        <p:spPr>
          <a:xfrm>
            <a:off x="3805519" y="3976643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01570DC-A87D-4585-9F0B-E44AC4CAF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293" y="3608785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EEC3A022-3F7E-4857-B4AF-542D94BFDEF1}"/>
              </a:ext>
            </a:extLst>
          </p:cNvPr>
          <p:cNvSpPr/>
          <p:nvPr/>
        </p:nvSpPr>
        <p:spPr>
          <a:xfrm>
            <a:off x="8600324" y="937432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89C04B0A-8708-4E48-A5FB-24A542AC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098" y="569574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dis Icon - Download in Flat Style">
            <a:extLst>
              <a:ext uri="{FF2B5EF4-FFF2-40B4-BE49-F238E27FC236}">
                <a16:creationId xmlns:a16="http://schemas.microsoft.com/office/drawing/2014/main" id="{F72D1747-7A3D-4929-A585-55F67CDD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673" y="5131176"/>
            <a:ext cx="637048" cy="6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443CFB12-33B7-47B8-9619-4D31DEA49D81}"/>
              </a:ext>
            </a:extLst>
          </p:cNvPr>
          <p:cNvSpPr/>
          <p:nvPr/>
        </p:nvSpPr>
        <p:spPr>
          <a:xfrm rot="5400000">
            <a:off x="5299997" y="4783755"/>
            <a:ext cx="380399" cy="210064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9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2198998"/>
            <a:ext cx="5715000" cy="25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6172989" y="1985028"/>
            <a:ext cx="443059" cy="952107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E255CB-A46F-4B52-8477-65523C02853C}"/>
              </a:ext>
            </a:extLst>
          </p:cNvPr>
          <p:cNvSpPr txBox="1"/>
          <p:nvPr/>
        </p:nvSpPr>
        <p:spPr>
          <a:xfrm>
            <a:off x="6861132" y="1867252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57205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1550662"/>
            <a:ext cx="5095449" cy="228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6034718" y="1371183"/>
            <a:ext cx="395028" cy="816261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B1EA9F-31CE-460A-A13F-B385B7ACE68E}"/>
              </a:ext>
            </a:extLst>
          </p:cNvPr>
          <p:cNvSpPr txBox="1"/>
          <p:nvPr/>
        </p:nvSpPr>
        <p:spPr>
          <a:xfrm>
            <a:off x="6551356" y="1276257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15160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962654"/>
            <a:ext cx="4933971" cy="22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6033862" y="815487"/>
            <a:ext cx="382509" cy="71654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9F25E8-EA7C-4CBC-ACD0-DD5C78BAAB7A}"/>
              </a:ext>
            </a:extLst>
          </p:cNvPr>
          <p:cNvSpPr txBox="1"/>
          <p:nvPr/>
        </p:nvSpPr>
        <p:spPr>
          <a:xfrm>
            <a:off x="6470617" y="630821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46395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375303"/>
            <a:ext cx="4034247" cy="18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783242" y="136525"/>
            <a:ext cx="312758" cy="62318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956981" y="2290713"/>
            <a:ext cx="207390" cy="78647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88" y="3199731"/>
            <a:ext cx="1727059" cy="1289759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0319" y="2422296"/>
            <a:ext cx="476715" cy="4131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6C50C9-EDDA-4785-9B3B-0F6C91B23C33}"/>
              </a:ext>
            </a:extLst>
          </p:cNvPr>
          <p:cNvSpPr txBox="1"/>
          <p:nvPr/>
        </p:nvSpPr>
        <p:spPr>
          <a:xfrm>
            <a:off x="6108556" y="124846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172559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caused this?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4955752" y="375303"/>
            <a:ext cx="4034247" cy="18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783242" y="136525"/>
            <a:ext cx="312758" cy="62318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25A81B79-2771-4495-A0EC-E6AD7937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764" y="1631207"/>
            <a:ext cx="533300" cy="5333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196E3E2-C652-48B5-AE07-AC93FC7E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277" y="1985028"/>
            <a:ext cx="533300" cy="5333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0A45528-97FD-4A59-BFE6-CCE65A8B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03" y="1451728"/>
            <a:ext cx="533300" cy="53330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956981" y="2290713"/>
            <a:ext cx="207390" cy="78647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88" y="3199731"/>
            <a:ext cx="1727059" cy="1289759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0319" y="2422296"/>
            <a:ext cx="476715" cy="4131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51DFCD-2ADD-4B42-8F7C-DE5F7956A988}"/>
              </a:ext>
            </a:extLst>
          </p:cNvPr>
          <p:cNvSpPr txBox="1"/>
          <p:nvPr/>
        </p:nvSpPr>
        <p:spPr>
          <a:xfrm>
            <a:off x="6108556" y="124846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60520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6BE4BF78-340B-4F51-86DD-95B6C97E44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4067290"/>
            <a:ext cx="2857500" cy="2286000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3A5E70A9-D0BC-4407-A7AE-BC4CAD1488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4" name="Graphic 23" descr="Exclamation mark with solid fill">
            <a:extLst>
              <a:ext uri="{FF2B5EF4-FFF2-40B4-BE49-F238E27FC236}">
                <a16:creationId xmlns:a16="http://schemas.microsoft.com/office/drawing/2014/main" id="{8BAA9DB3-2817-4CCC-8C9F-DDCBABF66B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5" name="Graphic 24" descr="Exclamation mark with solid fill">
            <a:extLst>
              <a:ext uri="{FF2B5EF4-FFF2-40B4-BE49-F238E27FC236}">
                <a16:creationId xmlns:a16="http://schemas.microsoft.com/office/drawing/2014/main" id="{484F2702-F4BB-4158-B5A6-4D2CC279F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814930-471E-4366-9E10-E5792D77AEBC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231259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7B25668-61C6-4357-B848-45BB49D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9"/>
          <a:stretch/>
        </p:blipFill>
        <p:spPr>
          <a:xfrm>
            <a:off x="1658109" y="2692594"/>
            <a:ext cx="2035603" cy="1974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0175E-A4B3-45B8-9D0A-7A22FFDF7BEB}"/>
              </a:ext>
            </a:extLst>
          </p:cNvPr>
          <p:cNvSpPr/>
          <p:nvPr/>
        </p:nvSpPr>
        <p:spPr>
          <a:xfrm>
            <a:off x="396069" y="2051918"/>
            <a:ext cx="1536569" cy="8852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01962-8211-4B0B-9B1A-E7B0A24FACAF}"/>
              </a:ext>
            </a:extLst>
          </p:cNvPr>
          <p:cNvSpPr/>
          <p:nvPr/>
        </p:nvSpPr>
        <p:spPr>
          <a:xfrm>
            <a:off x="1932638" y="3077183"/>
            <a:ext cx="188536" cy="18853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7A2CE-061E-4A5D-8C55-9144C6E2CA9F}"/>
              </a:ext>
            </a:extLst>
          </p:cNvPr>
          <p:cNvSpPr/>
          <p:nvPr/>
        </p:nvSpPr>
        <p:spPr>
          <a:xfrm>
            <a:off x="2121174" y="3199731"/>
            <a:ext cx="111977" cy="1169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43CA8-3633-4A0A-9D76-9CA2655A2FE5}"/>
              </a:ext>
            </a:extLst>
          </p:cNvPr>
          <p:cNvSpPr/>
          <p:nvPr/>
        </p:nvSpPr>
        <p:spPr>
          <a:xfrm>
            <a:off x="1598890" y="2824249"/>
            <a:ext cx="333748" cy="33374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ocean current world map with names illustration. | CanStock">
            <a:extLst>
              <a:ext uri="{FF2B5EF4-FFF2-40B4-BE49-F238E27FC236}">
                <a16:creationId xmlns:a16="http://schemas.microsoft.com/office/drawing/2014/main" id="{49858F80-1345-42EE-873F-E89A4FBB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"/>
          <a:stretch/>
        </p:blipFill>
        <p:spPr bwMode="auto">
          <a:xfrm>
            <a:off x="5238556" y="259734"/>
            <a:ext cx="3283275" cy="14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2B9E2B-D525-49B2-8620-F3B265911793}"/>
              </a:ext>
            </a:extLst>
          </p:cNvPr>
          <p:cNvSpPr/>
          <p:nvPr/>
        </p:nvSpPr>
        <p:spPr>
          <a:xfrm>
            <a:off x="5943497" y="143505"/>
            <a:ext cx="254538" cy="4973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67E378-3335-4228-8E6D-5445A95D3E87}"/>
              </a:ext>
            </a:extLst>
          </p:cNvPr>
          <p:cNvSpPr/>
          <p:nvPr/>
        </p:nvSpPr>
        <p:spPr>
          <a:xfrm>
            <a:off x="6803618" y="1859892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E6B14FC-7EAB-4CFE-BF10-CCBB8FA8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743"/>
            <a:ext cx="1275358" cy="95243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F4D2B3-073C-4794-A7CD-68E76BC02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6767" y="1945074"/>
            <a:ext cx="352033" cy="30512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69580E0-66B1-44FA-93B4-2A7E0A736950}"/>
              </a:ext>
            </a:extLst>
          </p:cNvPr>
          <p:cNvSpPr/>
          <p:nvPr/>
        </p:nvSpPr>
        <p:spPr>
          <a:xfrm>
            <a:off x="6803618" y="3481985"/>
            <a:ext cx="153149" cy="5148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A2DD995-B661-4598-A0A7-AF6449C3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4" y="2214594"/>
            <a:ext cx="443438" cy="5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CD46BD0A-AA97-4401-8D8A-D415DDE4D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2" y="3983650"/>
            <a:ext cx="2857500" cy="2286000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1AD83C06-56AF-4642-8F70-D89BC66E21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5373" y="1716920"/>
            <a:ext cx="729229" cy="729229"/>
          </a:xfrm>
          <a:prstGeom prst="rect">
            <a:avLst/>
          </a:prstGeom>
        </p:spPr>
      </p:pic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C1DAFC34-39D9-4DE0-9506-B1FCBA235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910" y="2129911"/>
            <a:ext cx="729229" cy="729229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75A66259-2874-4DAC-AD79-4C9E9333C7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5888" y="1520971"/>
            <a:ext cx="729229" cy="729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A15D85-8A3F-4A4F-886D-1464D7278007}"/>
              </a:ext>
            </a:extLst>
          </p:cNvPr>
          <p:cNvSpPr txBox="1"/>
          <p:nvPr/>
        </p:nvSpPr>
        <p:spPr>
          <a:xfrm>
            <a:off x="6180663" y="52694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 CURRENTS</a:t>
            </a:r>
          </a:p>
        </p:txBody>
      </p:sp>
    </p:spTree>
    <p:extLst>
      <p:ext uri="{BB962C8B-B14F-4D97-AF65-F5344CB8AC3E}">
        <p14:creationId xmlns:p14="http://schemas.microsoft.com/office/powerpoint/2010/main" val="331260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120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Deshpande</dc:creator>
  <cp:lastModifiedBy>Vikrant Deshpande</cp:lastModifiedBy>
  <cp:revision>65</cp:revision>
  <dcterms:created xsi:type="dcterms:W3CDTF">2022-01-19T03:04:12Z</dcterms:created>
  <dcterms:modified xsi:type="dcterms:W3CDTF">2022-04-03T22:19:08Z</dcterms:modified>
</cp:coreProperties>
</file>