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328A-B8BC-4540-95DA-19C2F94B77F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1247-7E49-4BEA-BB80-A26F435B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D83C-6454-40ED-A35A-FC6108F7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0D04-3614-41A3-A0F4-D56AD752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BE0B-05EC-41F8-BC66-8AC1900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11D-2EFE-408E-BA24-55010182C72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6F7-9697-4938-865F-3E880F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4B7F-43B1-454A-A7E3-3AE6086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5A7-05C8-43BC-83A1-EEE28F3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508-E9D1-4218-BADB-29A70CB6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275-1A4D-4B7D-B04F-FB60439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0CFF-3AA6-4335-A27A-E92ECC4F856E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D57-9557-49DB-8A32-AD458B0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822D-A0A6-412C-8283-6C69A6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72F4D-91A7-427B-946D-25A9B962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43BF-ACCE-4166-BA27-6A3547D0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831-60CB-4E4D-9F50-FC4168D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674-B2BC-49F0-B9CE-32FD8D694C7A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3847-D4B9-4561-9C01-C7C56A3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1CE4-BDCF-4E30-AC61-923DAC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D6-7A6D-45FE-9A9F-E307339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8D-87C6-4AC5-8EDF-E30032A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0830-223C-4F00-BA20-D3AE65D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7C-6D0A-4112-995F-36C865ECE3BC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A20-6FEC-48FF-BA0A-5B0D12A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079-AC12-4991-AD54-1EF1B6A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F43-BBB3-41E7-B3AF-47AAE2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E17-7494-48E7-B279-E8B0CB8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B138-1C52-4891-8376-8E0516B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B2D-2CAC-4F45-954A-C1A024ACB90F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3E8D-F329-41D6-B0B2-3A01349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D47C-3D9A-478E-806D-18A5FC1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77F-CB9C-4B8C-9230-A23431C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A75-83A3-4232-9857-4F1D192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1C9-149A-4FD9-B2BC-E15B1C10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385-0694-4E22-BC31-E4C3EC1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C677-4754-4AE8-8F37-A1839674EF04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A2E-05F7-4D2D-B12F-151BF410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118D-5DF2-4085-8C72-02D62D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A9A-71F9-45EC-BA2E-E85004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CCF7-D8AA-4E12-A0B0-828C4AD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42E2-B245-452A-AE96-1B6C7CF7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D19DF-19A6-409B-ABF5-972029EE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5F79-5FD0-462A-BE40-F69C4275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41AD-BC2E-4D06-89CC-B4870D8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F23-4FE9-425B-B1B0-01DF72631999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E2F4-C515-4317-8AEA-67976663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101BB-B9F6-4F54-A6E5-BDEAEE4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D08-0E2E-4D57-BB73-2D328ED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F093-BC50-4806-BA6A-0D441672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7EF-92A0-4626-B43C-6FF33525BE90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630A-0A0E-4FC4-BE41-229FC6C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FA5E-95C7-4D78-A3E7-C01DCEF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6D5A-0535-4FAD-A417-20237D3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B2A-0953-4936-89B3-0F0A153E1FA2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F468-6223-462E-9837-CFD78762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B851-DDDB-4E5D-A26E-B2FAD1A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7C7-183E-4C4D-9C7E-1BE012F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EC5B-BB34-4307-802A-9B7EF7C3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8DE-80B7-40EF-AC12-AC898EE2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23A0-5D90-4451-9A06-94890FB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DC8D-E93E-471E-A8FB-BDC5EDEA0DD4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6B-B3C3-453B-A957-EA1E84B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5E8A-E20C-4CCE-BE02-3D274D2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274D-9117-48ED-A88C-5850D35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30C4-6A76-48EA-9A7F-81AC3B1C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97D2-9E0D-47F5-AE25-3E55418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E7A6-9B56-46AA-A1A1-60359EA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CBB-EF1D-4431-BBDF-59749BE16884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59A5-1FB1-46C0-97E9-668410B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4487-3CCA-4E45-A791-584C30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F539B-B48B-45F6-BA57-6370269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E40D-202D-428A-A3F1-32C3A76E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4FD-B61A-4F50-B451-B09CB2F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7D8-4877-4FA8-9054-1DFE9AA17A94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3596-6C22-4609-BE50-91468EFA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89-CEDD-4ABD-B8A1-69F3F218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2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6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9F5238-C60E-4B9C-8441-074815581B96}"/>
              </a:ext>
            </a:extLst>
          </p:cNvPr>
          <p:cNvSpPr/>
          <p:nvPr/>
        </p:nvSpPr>
        <p:spPr>
          <a:xfrm>
            <a:off x="2450969" y="688157"/>
            <a:ext cx="9538383" cy="47793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8BD0A-5A3C-4542-BF9E-602BBECDCA10}"/>
              </a:ext>
            </a:extLst>
          </p:cNvPr>
          <p:cNvSpPr/>
          <p:nvPr/>
        </p:nvSpPr>
        <p:spPr>
          <a:xfrm>
            <a:off x="6815579" y="856297"/>
            <a:ext cx="4213782" cy="1900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278E76-9A35-495D-8EB2-3DF580B59B89}"/>
              </a:ext>
            </a:extLst>
          </p:cNvPr>
          <p:cNvSpPr/>
          <p:nvPr/>
        </p:nvSpPr>
        <p:spPr>
          <a:xfrm>
            <a:off x="202648" y="2450096"/>
            <a:ext cx="1420998" cy="1348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Interface</a:t>
            </a:r>
          </a:p>
          <a:p>
            <a:pPr algn="ctr"/>
            <a:r>
              <a:rPr lang="en-US" sz="1500" dirty="0"/>
              <a:t>(React)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19BF4-8C79-42A5-BAE5-C738E770EC4B}"/>
              </a:ext>
            </a:extLst>
          </p:cNvPr>
          <p:cNvSpPr/>
          <p:nvPr/>
        </p:nvSpPr>
        <p:spPr>
          <a:xfrm>
            <a:off x="7149435" y="100968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Communicator microservice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A0D5D033-D434-470F-8BB7-82410D3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83" y="1174899"/>
            <a:ext cx="1011725" cy="1153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3F0AD7B-53D1-40CC-B45B-B5B004C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4" y="1542969"/>
            <a:ext cx="426273" cy="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632D-4FA1-42C8-830B-9B866375343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580738" y="1751843"/>
            <a:ext cx="103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ED3CB-AF25-47E1-B8F7-2139CCFA3421}"/>
              </a:ext>
            </a:extLst>
          </p:cNvPr>
          <p:cNvSpPr/>
          <p:nvPr/>
        </p:nvSpPr>
        <p:spPr>
          <a:xfrm>
            <a:off x="2630834" y="2086292"/>
            <a:ext cx="2006339" cy="2075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2BC2E-361A-45B8-B7B8-4F49D4E03610}"/>
              </a:ext>
            </a:extLst>
          </p:cNvPr>
          <p:cNvSpPr/>
          <p:nvPr/>
        </p:nvSpPr>
        <p:spPr>
          <a:xfrm>
            <a:off x="2877531" y="238195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</a:t>
            </a:r>
          </a:p>
          <a:p>
            <a:pPr algn="ctr"/>
            <a:r>
              <a:rPr lang="en-US" sz="1000" dirty="0"/>
              <a:t>Gateway</a:t>
            </a:r>
          </a:p>
          <a:p>
            <a:pPr algn="ctr"/>
            <a:r>
              <a:rPr lang="en-US" sz="1000" dirty="0"/>
              <a:t>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0CC9A18-C78B-48E0-AE08-43AE1C55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6912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41D91-593E-43FC-B5B8-2A911A559E2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623646" y="3124113"/>
            <a:ext cx="125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A50E7B-8C96-44AE-A5A1-10621A6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E38DF-6C8D-4884-9DA1-7DD63AA5A75F}"/>
              </a:ext>
            </a:extLst>
          </p:cNvPr>
          <p:cNvSpPr txBox="1"/>
          <p:nvPr/>
        </p:nvSpPr>
        <p:spPr>
          <a:xfrm>
            <a:off x="9602351" y="2293783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56CC-84EA-4FEC-BA54-27D2FAE5E028}"/>
              </a:ext>
            </a:extLst>
          </p:cNvPr>
          <p:cNvSpPr/>
          <p:nvPr/>
        </p:nvSpPr>
        <p:spPr>
          <a:xfrm>
            <a:off x="5492585" y="3282858"/>
            <a:ext cx="1955637" cy="1829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3EAEF-0A1A-4468-8454-C6DD23223FD1}"/>
              </a:ext>
            </a:extLst>
          </p:cNvPr>
          <p:cNvSpPr/>
          <p:nvPr/>
        </p:nvSpPr>
        <p:spPr>
          <a:xfrm>
            <a:off x="5739282" y="3454694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 data accessing</a:t>
            </a:r>
          </a:p>
          <a:p>
            <a:pPr algn="ctr"/>
            <a:r>
              <a:rPr lang="en-US" sz="1000" dirty="0"/>
              <a:t>microservice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2385A-67B0-486F-A3F5-1D76B19C28B5}"/>
              </a:ext>
            </a:extLst>
          </p:cNvPr>
          <p:cNvCxnSpPr>
            <a:cxnSpLocks/>
          </p:cNvCxnSpPr>
          <p:nvPr/>
        </p:nvCxnSpPr>
        <p:spPr>
          <a:xfrm flipV="1">
            <a:off x="4637173" y="1751843"/>
            <a:ext cx="2178406" cy="1362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25D00BC-CBE2-40E6-8447-8DB6E857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794">
            <a:off x="5436664" y="2201296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311BDB-8E71-4C74-8442-3010D5657BB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49628" y="3105436"/>
            <a:ext cx="842957" cy="1092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30CF3AC4-A78D-45FA-8CA3-8E5F93A1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2207">
            <a:off x="4850090" y="3462969"/>
            <a:ext cx="441310" cy="4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2E9C52-BFAB-465C-8EB4-AD708CEE51BB}"/>
              </a:ext>
            </a:extLst>
          </p:cNvPr>
          <p:cNvSpPr/>
          <p:nvPr/>
        </p:nvSpPr>
        <p:spPr>
          <a:xfrm>
            <a:off x="8866477" y="3348565"/>
            <a:ext cx="2790152" cy="1673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DFCED-4B06-4337-A9CA-E57A934021F8}"/>
              </a:ext>
            </a:extLst>
          </p:cNvPr>
          <p:cNvSpPr/>
          <p:nvPr/>
        </p:nvSpPr>
        <p:spPr>
          <a:xfrm>
            <a:off x="8945517" y="3704877"/>
            <a:ext cx="1025523" cy="10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6B864198-5E83-44A7-BD18-FBCE772D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79" y="3958515"/>
            <a:ext cx="505863" cy="5769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FA62A3B1-EDB8-47F3-BDFB-A6B24965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23" y="3941842"/>
            <a:ext cx="311372" cy="3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5C2D33-4723-4656-A7E4-11244C57E378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9971040" y="4246987"/>
            <a:ext cx="987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B8ECD-1A35-49C5-AFAA-3DFC6AFD5DEF}"/>
              </a:ext>
            </a:extLst>
          </p:cNvPr>
          <p:cNvSpPr txBox="1"/>
          <p:nvPr/>
        </p:nvSpPr>
        <p:spPr>
          <a:xfrm>
            <a:off x="10698548" y="4478118"/>
            <a:ext cx="102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Cache/audit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D0C5F-03A7-42D7-8CAD-D65F9BB7646A}"/>
              </a:ext>
            </a:extLst>
          </p:cNvPr>
          <p:cNvSpPr txBox="1"/>
          <p:nvPr/>
        </p:nvSpPr>
        <p:spPr>
          <a:xfrm>
            <a:off x="8945516" y="3958515"/>
            <a:ext cx="1025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 Communicator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Microservice-II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5807F-BB37-4255-8EFE-63C585BEF621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448222" y="4185193"/>
            <a:ext cx="1418255" cy="12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8768A238-FA46-4C43-9C8E-F515109C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12" y="3933853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ED5E08-EA5B-4383-A9F9-BE420F772667}"/>
              </a:ext>
            </a:extLst>
          </p:cNvPr>
          <p:cNvSpPr txBox="1"/>
          <p:nvPr/>
        </p:nvSpPr>
        <p:spPr>
          <a:xfrm>
            <a:off x="9971039" y="4184199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hit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65B75-DF0A-4581-9628-DE539EAEF73C}"/>
              </a:ext>
            </a:extLst>
          </p:cNvPr>
          <p:cNvSpPr txBox="1"/>
          <p:nvPr/>
        </p:nvSpPr>
        <p:spPr>
          <a:xfrm>
            <a:off x="9594872" y="5886375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3BA6E0A3-56BE-4AD2-B1CF-D873D478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510" y="5668781"/>
            <a:ext cx="743119" cy="8174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FF2CAC5-723F-4BB4-95C9-51F7B2C1FC48}"/>
              </a:ext>
            </a:extLst>
          </p:cNvPr>
          <p:cNvSpPr txBox="1"/>
          <p:nvPr/>
        </p:nvSpPr>
        <p:spPr>
          <a:xfrm>
            <a:off x="8955307" y="5099708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miss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C5D34A-107A-41B5-AC99-119B41D5BE5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68070" y="4840549"/>
            <a:ext cx="16155" cy="82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EAC282D-55BB-4D68-8A6B-2C3375247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F023D3C0-E110-48C1-9C9C-7EE59EBF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C01AE4D-A718-43D1-8CBD-FC124C33A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A5F9EB41-9B1B-4A0D-BDF0-C09309493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E7B4E-7745-43F5-9954-F0237A337E1A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4862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D464ED9-9699-4C47-B942-16D78E98E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4038EA71-DB78-41C4-8AB5-E44A80C26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9EE921D0-D0C7-48D5-9720-49FD664E6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0A1DC1D-4982-414D-B7B5-895FF9311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1057AC-B723-419A-8569-2E492C2CA64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6216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97FAE2D-4276-4E3E-9C25-3A94EBA68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2428F99-6C18-4943-B141-407B7BCC3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5B5B4246-441C-4B37-8CDE-15A589AEE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4095EB6-4FB6-4BE2-860F-D88AC7C1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789503-FB47-44FB-AD69-B00E9C6E55D6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4177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9287599-B7CD-4FC8-A5DF-39A58734A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D899F46F-4FAE-4926-BE25-7AFC77A9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08FA0831-AA42-42D0-87D2-0D20BFF2DB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3CC156B6-F485-4DA2-9E5C-CBCF01EBB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D8CE23-97D7-47AE-8622-7FDC25134664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15653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17EE9B-568B-4E36-8B83-33ABA4410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CEFDAA93-64A6-41DC-9015-03E322169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73D50FC3-B883-48C4-820D-E68695311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B29135D-AA90-4E18-9EC8-5BAAF0C68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9C7780-1E53-42E1-BB5C-D21FF85F87F3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2251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6B682C35-4DA1-43F0-9306-5AD466958810}"/>
              </a:ext>
            </a:extLst>
          </p:cNvPr>
          <p:cNvSpPr txBox="1"/>
          <p:nvPr/>
        </p:nvSpPr>
        <p:spPr>
          <a:xfrm>
            <a:off x="500735" y="3014967"/>
            <a:ext cx="870404" cy="8280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FRONT</a:t>
            </a:r>
            <a:r>
              <a:rPr lang="en-US" baseline="0">
                <a:solidFill>
                  <a:schemeClr val="bg1"/>
                </a:solidFill>
              </a:rPr>
              <a:t> END (CLIENT)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780F0727-EEA1-434F-AC42-0308718340C1}"/>
              </a:ext>
            </a:extLst>
          </p:cNvPr>
          <p:cNvSpPr txBox="1"/>
          <p:nvPr/>
        </p:nvSpPr>
        <p:spPr>
          <a:xfrm>
            <a:off x="2222181" y="1712989"/>
            <a:ext cx="1228327" cy="34320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en-US" baseline="0" dirty="0">
                <a:solidFill>
                  <a:schemeClr val="bg1"/>
                </a:solidFill>
              </a:rPr>
              <a:t> 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C1DBA7B4-68C5-4687-BD96-B35E6C80F512}"/>
              </a:ext>
            </a:extLst>
          </p:cNvPr>
          <p:cNvSpPr/>
          <p:nvPr/>
        </p:nvSpPr>
        <p:spPr>
          <a:xfrm>
            <a:off x="3779267" y="2082274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B14E4562-E677-4BE4-97A5-3639F80EDCFC}"/>
              </a:ext>
            </a:extLst>
          </p:cNvPr>
          <p:cNvSpPr txBox="1"/>
          <p:nvPr/>
        </p:nvSpPr>
        <p:spPr>
          <a:xfrm>
            <a:off x="4928143" y="1584354"/>
            <a:ext cx="1306681" cy="610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AUTHENTICATION</a:t>
            </a:r>
            <a:r>
              <a:rPr lang="en-US" baseline="0">
                <a:solidFill>
                  <a:schemeClr val="bg1"/>
                </a:solidFill>
              </a:rPr>
              <a:t> MICROSERVICE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B0DCF402-117A-4BC1-A532-DD3F10D29D3B}"/>
              </a:ext>
            </a:extLst>
          </p:cNvPr>
          <p:cNvSpPr/>
          <p:nvPr/>
        </p:nvSpPr>
        <p:spPr>
          <a:xfrm>
            <a:off x="3779267" y="2819526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2DA52402-32F2-4B43-911B-06B11BF801D9}"/>
              </a:ext>
            </a:extLst>
          </p:cNvPr>
          <p:cNvSpPr txBox="1"/>
          <p:nvPr/>
        </p:nvSpPr>
        <p:spPr>
          <a:xfrm>
            <a:off x="5038228" y="2540753"/>
            <a:ext cx="1080161" cy="7368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AUDIT SAVE/FETCH MICROSERVICE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489B2D1B-254F-4179-8D0B-60DB9A6C968D}"/>
              </a:ext>
            </a:extLst>
          </p:cNvPr>
          <p:cNvSpPr/>
          <p:nvPr/>
        </p:nvSpPr>
        <p:spPr>
          <a:xfrm>
            <a:off x="3779267" y="4385766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E91E4D49-37F2-48A0-9C39-E58C0448845F}"/>
              </a:ext>
            </a:extLst>
          </p:cNvPr>
          <p:cNvSpPr txBox="1"/>
          <p:nvPr/>
        </p:nvSpPr>
        <p:spPr>
          <a:xfrm>
            <a:off x="4934258" y="3939773"/>
            <a:ext cx="1306680" cy="104883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NEXRAD AWS DATA FETCH, PROCESS, AND VISUALIZE</a:t>
            </a: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7CD1405-134D-4476-A624-A522B5F5359B}"/>
              </a:ext>
            </a:extLst>
          </p:cNvPr>
          <p:cNvSpPr/>
          <p:nvPr/>
        </p:nvSpPr>
        <p:spPr>
          <a:xfrm>
            <a:off x="6382104" y="1699277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56CA0516-1835-498B-A334-03C38F75B959}"/>
              </a:ext>
            </a:extLst>
          </p:cNvPr>
          <p:cNvSpPr/>
          <p:nvPr/>
        </p:nvSpPr>
        <p:spPr>
          <a:xfrm>
            <a:off x="6334335" y="281952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81C3F8FC-8D0D-47E6-BB39-A18D4FE46D61}"/>
              </a:ext>
            </a:extLst>
          </p:cNvPr>
          <p:cNvSpPr txBox="1"/>
          <p:nvPr/>
        </p:nvSpPr>
        <p:spPr>
          <a:xfrm>
            <a:off x="7303548" y="1425101"/>
            <a:ext cx="1080162" cy="19011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en-US" baseline="0" dirty="0">
                <a:solidFill>
                  <a:schemeClr val="bg1"/>
                </a:solidFill>
              </a:rPr>
              <a:t> CONNECTION MICROSERVICE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91C0D14B-B131-4AC7-AFAC-10E0A9A91B11}"/>
              </a:ext>
            </a:extLst>
          </p:cNvPr>
          <p:cNvSpPr/>
          <p:nvPr/>
        </p:nvSpPr>
        <p:spPr>
          <a:xfrm>
            <a:off x="8614098" y="2202559"/>
            <a:ext cx="787106" cy="29410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130B2677-8F82-4D09-9B3F-9AD7E9AE32DE}"/>
              </a:ext>
            </a:extLst>
          </p:cNvPr>
          <p:cNvSpPr/>
          <p:nvPr/>
        </p:nvSpPr>
        <p:spPr>
          <a:xfrm>
            <a:off x="6419889" y="4436309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2" name="Picture 71" descr="Shape, circle&#10;&#10;Description automatically generated">
            <a:extLst>
              <a:ext uri="{FF2B5EF4-FFF2-40B4-BE49-F238E27FC236}">
                <a16:creationId xmlns:a16="http://schemas.microsoft.com/office/drawing/2014/main" id="{33249914-5ED8-4999-9F48-667145A6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18" y="1868805"/>
            <a:ext cx="685733" cy="782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6D56FB4-E1B9-4CE1-B9B7-0027D7D1B249}"/>
              </a:ext>
            </a:extLst>
          </p:cNvPr>
          <p:cNvSpPr txBox="1"/>
          <p:nvPr/>
        </p:nvSpPr>
        <p:spPr>
          <a:xfrm>
            <a:off x="9397533" y="2675196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</a:t>
            </a:r>
          </a:p>
          <a:p>
            <a:pPr algn="ctr"/>
            <a:r>
              <a:rPr lang="en-US" sz="1000" dirty="0"/>
              <a:t>MONGODB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A454DBD-98FC-4788-B19C-6550053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392" y="4027593"/>
            <a:ext cx="743119" cy="8174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8373F4C-2AB7-4BE2-AD73-544AAC4B4721}"/>
              </a:ext>
            </a:extLst>
          </p:cNvPr>
          <p:cNvSpPr txBox="1"/>
          <p:nvPr/>
        </p:nvSpPr>
        <p:spPr>
          <a:xfrm>
            <a:off x="7249157" y="4845024"/>
            <a:ext cx="103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63C1E1A7-7873-4C73-927F-2048DB9E7A3E}"/>
              </a:ext>
            </a:extLst>
          </p:cNvPr>
          <p:cNvSpPr/>
          <p:nvPr/>
        </p:nvSpPr>
        <p:spPr>
          <a:xfrm>
            <a:off x="1403107" y="3282287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8E6BC07-9301-4016-8EC1-B3C1B059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78" y="179774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E23AB364-33BC-474F-A695-2DB01AD7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15" y="1342301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2D6519E-05A0-45B1-8EE1-6EBEAA6D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44" y="2483352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0EFB7DA-954A-4DB0-A3F1-06F201B3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25" y="2462951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21913AF-906F-42F8-A1AF-81AF32AE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309" y="1818585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10C30FB-7D61-4A29-B40E-0A5DD05F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78" y="405584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C2 Management with Python Boto3 - Create, Monitor &amp;amp; Delete EC2  Instances - GoTrained Python Tutorials">
            <a:extLst>
              <a:ext uri="{FF2B5EF4-FFF2-40B4-BE49-F238E27FC236}">
                <a16:creationId xmlns:a16="http://schemas.microsoft.com/office/drawing/2014/main" id="{22D57F4A-6EC4-47E0-8F9B-F3475D105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5" t="3757" r="22285" b="16518"/>
          <a:stretch/>
        </p:blipFill>
        <p:spPr bwMode="auto">
          <a:xfrm>
            <a:off x="6664878" y="4074299"/>
            <a:ext cx="258311" cy="3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9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2198998"/>
            <a:ext cx="5715000" cy="25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172989" y="1985028"/>
            <a:ext cx="443059" cy="95210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255CB-A46F-4B52-8477-65523C02853C}"/>
              </a:ext>
            </a:extLst>
          </p:cNvPr>
          <p:cNvSpPr txBox="1"/>
          <p:nvPr/>
        </p:nvSpPr>
        <p:spPr>
          <a:xfrm>
            <a:off x="6861132" y="1867252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5720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1550662"/>
            <a:ext cx="5095449" cy="22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4718" y="1371183"/>
            <a:ext cx="395028" cy="81626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1EA9F-31CE-460A-A13F-B385B7ACE68E}"/>
              </a:ext>
            </a:extLst>
          </p:cNvPr>
          <p:cNvSpPr txBox="1"/>
          <p:nvPr/>
        </p:nvSpPr>
        <p:spPr>
          <a:xfrm>
            <a:off x="6551356" y="1276257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160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962654"/>
            <a:ext cx="4933971" cy="22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3862" y="815487"/>
            <a:ext cx="382509" cy="71654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F25E8-EA7C-4CBC-ACD0-DD5C78BAAB7A}"/>
              </a:ext>
            </a:extLst>
          </p:cNvPr>
          <p:cNvSpPr txBox="1"/>
          <p:nvPr/>
        </p:nvSpPr>
        <p:spPr>
          <a:xfrm>
            <a:off x="6470617" y="630821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4639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6C50C9-EDDA-4785-9B3B-0F6C91B23C33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72559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1DFCD-2ADD-4B42-8F7C-DE5F7956A988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6052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BE4BF78-340B-4F51-86DD-95B6C97E4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4067290"/>
            <a:ext cx="2857500" cy="2286000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3A5E70A9-D0BC-4407-A7AE-BC4CAD148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4" name="Graphic 23" descr="Exclamation mark with solid fill">
            <a:extLst>
              <a:ext uri="{FF2B5EF4-FFF2-40B4-BE49-F238E27FC236}">
                <a16:creationId xmlns:a16="http://schemas.microsoft.com/office/drawing/2014/main" id="{8BAA9DB3-2817-4CCC-8C9F-DDCBABF66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5" name="Graphic 24" descr="Exclamation mark with solid fill">
            <a:extLst>
              <a:ext uri="{FF2B5EF4-FFF2-40B4-BE49-F238E27FC236}">
                <a16:creationId xmlns:a16="http://schemas.microsoft.com/office/drawing/2014/main" id="{484F2702-F4BB-4158-B5A6-4D2CC279F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814930-471E-4366-9E10-E5792D77AEBC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3125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CD46BD0A-AA97-4401-8D8A-D415DDE4D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AD83C06-56AF-4642-8F70-D89BC66E2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1DAFC34-39D9-4DE0-9506-B1FCBA235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75A66259-2874-4DAC-AD79-4C9E9333C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A15D85-8A3F-4A4F-886D-1464D727800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33126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55</cp:revision>
  <dcterms:created xsi:type="dcterms:W3CDTF">2022-01-19T03:04:12Z</dcterms:created>
  <dcterms:modified xsi:type="dcterms:W3CDTF">2022-02-03T05:28:30Z</dcterms:modified>
</cp:coreProperties>
</file>