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303" r:id="rId4"/>
    <p:sldId id="304" r:id="rId5"/>
    <p:sldId id="334" r:id="rId6"/>
    <p:sldId id="335" r:id="rId7"/>
    <p:sldId id="337" r:id="rId8"/>
    <p:sldId id="338" r:id="rId9"/>
    <p:sldId id="339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3" autoAdjust="0"/>
  </p:normalViewPr>
  <p:slideViewPr>
    <p:cSldViewPr>
      <p:cViewPr>
        <p:scale>
          <a:sx n="113" d="100"/>
          <a:sy n="113" d="100"/>
        </p:scale>
        <p:origin x="-158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B75E-9ABF-465C-A0FA-72748E28DF71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E3E7-B818-4CDC-B4B6-27C70A3F6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452-1CB3-4945-9170-A4F42614C54D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E3EC-CC91-4B51-8447-32BAC58B1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>
            <a:lvl1pPr algn="l"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醫療儀器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請修系統操作手冊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4" y="5805264"/>
            <a:ext cx="2912368" cy="625624"/>
          </a:xfrm>
        </p:spPr>
        <p:txBody>
          <a:bodyPr>
            <a:noAutofit/>
          </a:bodyPr>
          <a:lstStyle/>
          <a:p>
            <a:pPr algn="l"/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169719"/>
            <a:ext cx="7446064" cy="517592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10613" y="264099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確認送出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3" idx="0"/>
          </p:cNvCxnSpPr>
          <p:nvPr/>
        </p:nvCxnSpPr>
        <p:spPr>
          <a:xfrm flipH="1" flipV="1">
            <a:off x="5004048" y="1844824"/>
            <a:ext cx="1282629" cy="79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1412776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查詢表單的方式：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簽核流程經過自己的相關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全院請修單查詢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所有案件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/>
          <a:stretch/>
        </p:blipFill>
        <p:spPr>
          <a:xfrm>
            <a:off x="363677" y="1700809"/>
            <a:ext cx="8240771" cy="4598818"/>
          </a:xfrm>
        </p:spPr>
      </p:pic>
      <p:sp>
        <p:nvSpPr>
          <p:cNvPr id="7" name="文字方塊 6"/>
          <p:cNvSpPr txBox="1"/>
          <p:nvPr/>
        </p:nvSpPr>
        <p:spPr>
          <a:xfrm>
            <a:off x="1088313" y="2605843"/>
            <a:ext cx="43205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選擇條件查詢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 rot="10800000">
            <a:off x="1547664" y="2816930"/>
            <a:ext cx="685632" cy="133215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6" idx="2"/>
          </p:cNvCxnSpPr>
          <p:nvPr/>
        </p:nvCxnSpPr>
        <p:spPr>
          <a:xfrm>
            <a:off x="6588224" y="2136336"/>
            <a:ext cx="290450" cy="1040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6" idx="2"/>
          </p:cNvCxnSpPr>
          <p:nvPr/>
        </p:nvCxnSpPr>
        <p:spPr>
          <a:xfrm>
            <a:off x="6588224" y="2136336"/>
            <a:ext cx="506474" cy="680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65219" y="4639955"/>
            <a:ext cx="3005304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流程狀態</a:t>
            </a:r>
            <a:endParaRPr lang="en-US" altLang="zh-TW" dirty="0" smtClean="0"/>
          </a:p>
          <a:p>
            <a:r>
              <a:rPr lang="zh-TW" altLang="en-US" dirty="0" smtClean="0"/>
              <a:t>待處理：該使用者尚未處理   </a:t>
            </a:r>
            <a:r>
              <a:rPr lang="en-US" altLang="zh-TW" dirty="0"/>
              <a:t>	</a:t>
            </a:r>
            <a:r>
              <a:rPr lang="zh-TW" altLang="en-US" dirty="0" smtClean="0"/>
              <a:t>的文件</a:t>
            </a:r>
            <a:endParaRPr lang="en-US" altLang="zh-TW" dirty="0" smtClean="0"/>
          </a:p>
          <a:p>
            <a:r>
              <a:rPr lang="zh-TW" altLang="en-US" dirty="0" smtClean="0"/>
              <a:t>已處理：該使用者已簽核的</a:t>
            </a:r>
            <a:r>
              <a:rPr lang="en-US" altLang="zh-TW" dirty="0" smtClean="0"/>
              <a:t>	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結案</a:t>
            </a:r>
            <a:r>
              <a:rPr lang="zh-TW" altLang="en-US" dirty="0"/>
              <a:t>：流程經過該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</a:t>
            </a:r>
            <a:r>
              <a:rPr lang="zh-TW" altLang="en-US" dirty="0" smtClean="0"/>
              <a:t>  且已結案的文件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1" idx="0"/>
          </p:cNvCxnSpPr>
          <p:nvPr/>
        </p:nvCxnSpPr>
        <p:spPr>
          <a:xfrm flipV="1">
            <a:off x="4367871" y="3212976"/>
            <a:ext cx="852201" cy="142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45317" y="1767004"/>
            <a:ext cx="208581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可輸入關鍵字篩選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9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/>
          <a:stretch/>
        </p:blipFill>
        <p:spPr>
          <a:xfrm>
            <a:off x="395536" y="1168840"/>
            <a:ext cx="8208912" cy="4924799"/>
          </a:xfrm>
        </p:spPr>
      </p:pic>
      <p:sp>
        <p:nvSpPr>
          <p:cNvPr id="13" name="矩形 12"/>
          <p:cNvSpPr/>
          <p:nvPr/>
        </p:nvSpPr>
        <p:spPr>
          <a:xfrm>
            <a:off x="3059832" y="2492896"/>
            <a:ext cx="1368152" cy="297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2420888"/>
            <a:ext cx="36003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可查詢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流程中</a:t>
            </a:r>
            <a:r>
              <a:rPr lang="zh-TW" altLang="en-US" dirty="0" smtClean="0">
                <a:latin typeface="新細明體"/>
              </a:rPr>
              <a:t>」或「</a:t>
            </a:r>
            <a:r>
              <a:rPr lang="zh-TW" altLang="en-US" dirty="0">
                <a:latin typeface="新細明體"/>
              </a:rPr>
              <a:t>已結案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    之案件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4499992" y="2641558"/>
            <a:ext cx="648072" cy="10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47665" y="4869160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755577" y="4581134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2" idx="1"/>
          </p:cNvCxnSpPr>
          <p:nvPr/>
        </p:nvCxnSpPr>
        <p:spPr>
          <a:xfrm flipH="1">
            <a:off x="2987824" y="4511580"/>
            <a:ext cx="648072" cy="2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4326914"/>
            <a:ext cx="28803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「全院請修單查詢」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9"/>
          <a:stretch/>
        </p:blipFill>
        <p:spPr>
          <a:xfrm>
            <a:off x="467544" y="1052736"/>
            <a:ext cx="8160863" cy="511146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51520" y="2331749"/>
            <a:ext cx="1323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輸入查詢條件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67944" y="3068960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「查詢」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275856" y="3212976"/>
            <a:ext cx="792088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1574720" y="1988838"/>
            <a:ext cx="477000" cy="1332151"/>
          </a:xfrm>
          <a:prstGeom prst="rightBrace">
            <a:avLst>
              <a:gd name="adj1" fmla="val 8333"/>
              <a:gd name="adj2" fmla="val 493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87824" y="5238492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195736" y="4950466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預覽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79" y="1052736"/>
            <a:ext cx="8080393" cy="511146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91880" y="1124745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點選各按鈕查看相關內容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12" idx="2"/>
          </p:cNvCxnSpPr>
          <p:nvPr/>
        </p:nvCxnSpPr>
        <p:spPr>
          <a:xfrm flipH="1">
            <a:off x="2771802" y="1494077"/>
            <a:ext cx="2124234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2"/>
          </p:cNvCxnSpPr>
          <p:nvPr/>
        </p:nvCxnSpPr>
        <p:spPr>
          <a:xfrm flipH="1">
            <a:off x="3707906" y="1494077"/>
            <a:ext cx="1188130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2"/>
          </p:cNvCxnSpPr>
          <p:nvPr/>
        </p:nvCxnSpPr>
        <p:spPr>
          <a:xfrm flipH="1">
            <a:off x="4499994" y="1494077"/>
            <a:ext cx="396042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2" idx="2"/>
          </p:cNvCxnSpPr>
          <p:nvPr/>
        </p:nvCxnSpPr>
        <p:spPr>
          <a:xfrm>
            <a:off x="4896036" y="1494077"/>
            <a:ext cx="468052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2" idx="2"/>
          </p:cNvCxnSpPr>
          <p:nvPr/>
        </p:nvCxnSpPr>
        <p:spPr>
          <a:xfrm>
            <a:off x="4896036" y="1494077"/>
            <a:ext cx="1260140" cy="710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(1/8)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0" r="15694" b="8492"/>
          <a:stretch/>
        </p:blipFill>
        <p:spPr>
          <a:xfrm>
            <a:off x="650196" y="1196752"/>
            <a:ext cx="7954647" cy="515922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259632" y="4312291"/>
            <a:ext cx="381642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於個人首頁點選</a:t>
            </a:r>
            <a:r>
              <a:rPr lang="zh-TW" altLang="en-US" dirty="0" smtClean="0">
                <a:latin typeface="新細明體"/>
              </a:rPr>
              <a:t>「結案」或「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2"/>
          </p:cNvCxnSpPr>
          <p:nvPr/>
        </p:nvCxnSpPr>
        <p:spPr>
          <a:xfrm flipH="1">
            <a:off x="1043608" y="4681623"/>
            <a:ext cx="2124236" cy="5475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申請資料</a:t>
            </a:r>
            <a:r>
              <a:rPr lang="en-US" altLang="zh-TW" dirty="0" smtClean="0"/>
              <a:t>(2/8)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/>
          <a:stretch/>
        </p:blipFill>
        <p:spPr>
          <a:xfrm>
            <a:off x="467544" y="1124744"/>
            <a:ext cx="8145841" cy="5311522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2915816" y="2661636"/>
            <a:ext cx="41764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「申請資料」可查看案件申請資料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1331640" y="2846302"/>
            <a:ext cx="1584176" cy="36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請修紀錄</a:t>
            </a:r>
            <a:r>
              <a:rPr lang="en-US" altLang="zh-TW" dirty="0" smtClean="0"/>
              <a:t>(3/8)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/>
          <a:stretch/>
        </p:blipFill>
        <p:spPr>
          <a:xfrm>
            <a:off x="539552" y="980728"/>
            <a:ext cx="7713793" cy="5669471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3131840" y="2447811"/>
            <a:ext cx="41764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「請修紀錄」可查看案件請修狀況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2195736" y="2632477"/>
            <a:ext cx="936104" cy="36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登入畫面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個人首頁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(6/6)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表單查詢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(6/6)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個人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院查詢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簽核、結案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(8/8)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工程師工時</a:t>
            </a:r>
            <a:r>
              <a:rPr lang="en-US" altLang="zh-TW" dirty="0" smtClean="0"/>
              <a:t>(4/8)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r="2613"/>
          <a:stretch/>
        </p:blipFill>
        <p:spPr>
          <a:xfrm>
            <a:off x="467543" y="1124744"/>
            <a:ext cx="8072871" cy="5256584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3779912" y="2629266"/>
            <a:ext cx="38884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「工程師工時」可查看工時列表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2843808" y="2813932"/>
            <a:ext cx="936104" cy="366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流程紀錄</a:t>
            </a:r>
            <a:r>
              <a:rPr lang="en-US" altLang="zh-TW" dirty="0" smtClean="0"/>
              <a:t>(5/8)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1648"/>
          <a:stretch/>
        </p:blipFill>
        <p:spPr>
          <a:xfrm>
            <a:off x="755576" y="1019531"/>
            <a:ext cx="7652114" cy="5470670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4067944" y="2132856"/>
            <a:ext cx="410445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「流程紀錄」可查看案件流程資訊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3779912" y="2317522"/>
            <a:ext cx="288032" cy="6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簽核作業</a:t>
            </a:r>
            <a:r>
              <a:rPr lang="en-US" altLang="zh-TW" dirty="0" smtClean="0"/>
              <a:t>(6/8)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/>
          <a:stretch/>
        </p:blipFill>
        <p:spPr>
          <a:xfrm>
            <a:off x="846852" y="1052735"/>
            <a:ext cx="7325548" cy="5501351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5038576" y="2317522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4390504" y="2502188"/>
            <a:ext cx="648072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12"/>
          <p:cNvSpPr txBox="1"/>
          <p:nvPr/>
        </p:nvSpPr>
        <p:spPr>
          <a:xfrm>
            <a:off x="3963475" y="3618744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3131841" y="3803410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2"/>
          <p:cNvSpPr txBox="1"/>
          <p:nvPr/>
        </p:nvSpPr>
        <p:spPr>
          <a:xfrm>
            <a:off x="4479499" y="4142353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>
            <a:off x="3647865" y="4327019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2"/>
          <p:cNvSpPr txBox="1"/>
          <p:nvPr/>
        </p:nvSpPr>
        <p:spPr>
          <a:xfrm>
            <a:off x="4929513" y="5363955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963475" y="5003933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7" idx="1"/>
          </p:cNvCxnSpPr>
          <p:nvPr/>
        </p:nvCxnSpPr>
        <p:spPr>
          <a:xfrm flipH="1" flipV="1">
            <a:off x="3275857" y="5363955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12"/>
          <p:cNvSpPr txBox="1"/>
          <p:nvPr/>
        </p:nvSpPr>
        <p:spPr>
          <a:xfrm>
            <a:off x="3284471" y="5877273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 flipV="1">
            <a:off x="2555777" y="5733287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關卡人員查詢</a:t>
            </a:r>
            <a:r>
              <a:rPr lang="en-US" altLang="zh-TW" dirty="0" smtClean="0"/>
              <a:t>(7/8)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8"/>
          <a:stretch/>
        </p:blipFill>
        <p:spPr>
          <a:xfrm>
            <a:off x="899592" y="1018560"/>
            <a:ext cx="7373002" cy="5569700"/>
          </a:xfrm>
          <a:prstGeom prst="rect">
            <a:avLst/>
          </a:prstGeom>
        </p:spPr>
      </p:pic>
      <p:sp>
        <p:nvSpPr>
          <p:cNvPr id="17" name="文字方塊 12"/>
          <p:cNvSpPr txBox="1"/>
          <p:nvPr/>
        </p:nvSpPr>
        <p:spPr>
          <a:xfrm>
            <a:off x="3606470" y="4067586"/>
            <a:ext cx="27657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流程關卡點選</a:t>
            </a:r>
            <a:r>
              <a:rPr lang="zh-TW" altLang="en-US" dirty="0" smtClean="0">
                <a:latin typeface="新細明體"/>
              </a:rPr>
              <a:t>「其他」</a:t>
            </a:r>
            <a:endParaRPr lang="en-US" altLang="zh-TW" dirty="0">
              <a:latin typeface="新細明體"/>
            </a:endParaRPr>
          </a:p>
        </p:txBody>
      </p:sp>
      <p:sp>
        <p:nvSpPr>
          <p:cNvPr id="25" name="文字方塊 12"/>
          <p:cNvSpPr txBox="1"/>
          <p:nvPr/>
        </p:nvSpPr>
        <p:spPr>
          <a:xfrm>
            <a:off x="4989335" y="4715853"/>
            <a:ext cx="239097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輸入代號或關鍵字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>
            <a:off x="4499993" y="4900519"/>
            <a:ext cx="489342" cy="47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1"/>
          </p:cNvCxnSpPr>
          <p:nvPr/>
        </p:nvCxnSpPr>
        <p:spPr>
          <a:xfrm flipH="1">
            <a:off x="3009115" y="4252252"/>
            <a:ext cx="597355" cy="83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2"/>
          <p:cNvSpPr txBox="1"/>
          <p:nvPr/>
        </p:nvSpPr>
        <p:spPr>
          <a:xfrm>
            <a:off x="5449747" y="5388468"/>
            <a:ext cx="16425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 flipV="1">
            <a:off x="5076057" y="5445224"/>
            <a:ext cx="373690" cy="127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390100" y="5893735"/>
            <a:ext cx="308388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 查詢結果將顯示在此選單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8" name="直線單箭頭接點 17"/>
          <p:cNvCxnSpPr>
            <a:stCxn id="16" idx="1"/>
          </p:cNvCxnSpPr>
          <p:nvPr/>
        </p:nvCxnSpPr>
        <p:spPr>
          <a:xfrm flipH="1" flipV="1">
            <a:off x="2873584" y="5428771"/>
            <a:ext cx="516516" cy="64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/>
              <a:t>結案</a:t>
            </a:r>
            <a:r>
              <a:rPr lang="en-US" altLang="zh-TW" dirty="0" smtClean="0"/>
              <a:t>(8/8)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/>
          <a:stretch/>
        </p:blipFill>
        <p:spPr>
          <a:xfrm>
            <a:off x="846852" y="1052735"/>
            <a:ext cx="7325548" cy="5501351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5038576" y="2317522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4390504" y="2502188"/>
            <a:ext cx="648072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12"/>
          <p:cNvSpPr txBox="1"/>
          <p:nvPr/>
        </p:nvSpPr>
        <p:spPr>
          <a:xfrm>
            <a:off x="3963475" y="3618744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同意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3131841" y="3803410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2"/>
          <p:cNvSpPr txBox="1"/>
          <p:nvPr/>
        </p:nvSpPr>
        <p:spPr>
          <a:xfrm>
            <a:off x="4344253" y="4142353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>
            <a:off x="3512619" y="4327019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12"/>
          <p:cNvSpPr txBox="1"/>
          <p:nvPr/>
        </p:nvSpPr>
        <p:spPr>
          <a:xfrm>
            <a:off x="3803992" y="5733256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 flipV="1">
            <a:off x="2627784" y="5661248"/>
            <a:ext cx="1176208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2"/>
          <p:cNvSpPr txBox="1"/>
          <p:nvPr/>
        </p:nvSpPr>
        <p:spPr>
          <a:xfrm>
            <a:off x="4879805" y="5066111"/>
            <a:ext cx="27165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流程關卡選擇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1" name="直線單箭頭接點 20"/>
          <p:cNvCxnSpPr>
            <a:stCxn id="19" idx="1"/>
          </p:cNvCxnSpPr>
          <p:nvPr/>
        </p:nvCxnSpPr>
        <p:spPr>
          <a:xfrm flipH="1" flipV="1">
            <a:off x="3226149" y="5066111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0558"/>
            <a:ext cx="7572760" cy="4685167"/>
          </a:xfrm>
        </p:spPr>
      </p:pic>
      <p:sp>
        <p:nvSpPr>
          <p:cNvPr id="3" name="文字方塊 2"/>
          <p:cNvSpPr txBox="1"/>
          <p:nvPr/>
        </p:nvSpPr>
        <p:spPr>
          <a:xfrm>
            <a:off x="5364088" y="3481483"/>
            <a:ext cx="27302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輸入彰基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帳號、密碼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1"/>
          </p:cNvCxnSpPr>
          <p:nvPr/>
        </p:nvCxnSpPr>
        <p:spPr>
          <a:xfrm flipH="1" flipV="1">
            <a:off x="4355976" y="3429000"/>
            <a:ext cx="1008112" cy="237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1"/>
          </p:cNvCxnSpPr>
          <p:nvPr/>
        </p:nvCxnSpPr>
        <p:spPr>
          <a:xfrm flipH="1">
            <a:off x="4355976" y="3666149"/>
            <a:ext cx="1008112" cy="26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zh-TW" altLang="en-US" dirty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8" y="1619012"/>
            <a:ext cx="8859586" cy="4186252"/>
          </a:xfrm>
        </p:spPr>
      </p:pic>
      <p:sp>
        <p:nvSpPr>
          <p:cNvPr id="3" name="文字方塊 2"/>
          <p:cNvSpPr txBox="1"/>
          <p:nvPr/>
        </p:nvSpPr>
        <p:spPr>
          <a:xfrm>
            <a:off x="4283968" y="1855857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/>
              <a:t>醫</a:t>
            </a:r>
            <a:r>
              <a:rPr lang="zh-TW" altLang="en-US" dirty="0" smtClean="0"/>
              <a:t>工請修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347863" y="2040523"/>
            <a:ext cx="936104" cy="103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55775" y="1352274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需處理的案件數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03847" y="1721606"/>
            <a:ext cx="312936" cy="421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37944" y="2887921"/>
            <a:ext cx="117677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案件查詢條件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7504705" y="2420888"/>
            <a:ext cx="333240" cy="151135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51520" y="4784178"/>
            <a:ext cx="11767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案件列表</a:t>
            </a:r>
            <a:endParaRPr lang="en-US" altLang="zh-TW" dirty="0" smtClean="0"/>
          </a:p>
        </p:txBody>
      </p:sp>
      <p:sp>
        <p:nvSpPr>
          <p:cNvPr id="16" name="右大括弧 15"/>
          <p:cNvSpPr/>
          <p:nvPr/>
        </p:nvSpPr>
        <p:spPr>
          <a:xfrm rot="10800000">
            <a:off x="1428298" y="4276442"/>
            <a:ext cx="333241" cy="13848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52458" y="3212976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1630910" y="3536141"/>
            <a:ext cx="4208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458" y="4221088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「請修單」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630910" y="393305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27" y="978987"/>
            <a:ext cx="4972231" cy="576064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5816" y="3388349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6460172" y="2132855"/>
            <a:ext cx="745644" cy="288032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0172" y="5081141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輸入故障</a:t>
            </a:r>
            <a:r>
              <a:rPr lang="zh-TW" altLang="en-US" dirty="0"/>
              <a:t>描述</a:t>
            </a:r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4809270" y="5265807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724128" y="5618873"/>
            <a:ext cx="22445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是否指定工程師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>
            <a:off x="4809270" y="5803539"/>
            <a:ext cx="914858" cy="168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71600" y="6169147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5. </a:t>
            </a:r>
            <a:r>
              <a:rPr lang="zh-TW" altLang="en-US" dirty="0"/>
              <a:t>確認送出</a:t>
            </a:r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2963254" y="6353813"/>
            <a:ext cx="888666" cy="76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5576" y="1681643"/>
            <a:ext cx="18844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是否</a:t>
            </a:r>
            <a:r>
              <a:rPr lang="zh-TW" altLang="en-US" dirty="0"/>
              <a:t>附加檔案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2640069" y="1772816"/>
            <a:ext cx="767518" cy="8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夾帶附件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" y="1484784"/>
            <a:ext cx="7867699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019017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選取檔案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2348880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輸入檔案摘要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5081338" y="2533546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7010" y="1422068"/>
            <a:ext cx="27968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「夾帶附件檔案」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>
          <a:xfrm flipH="1">
            <a:off x="1475657" y="1791400"/>
            <a:ext cx="689792" cy="70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99992" y="4226745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「確定上傳」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4878592" y="3501009"/>
            <a:ext cx="737524" cy="72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1"/>
          </p:cNvCxnSpPr>
          <p:nvPr/>
        </p:nvCxnSpPr>
        <p:spPr>
          <a:xfrm flipH="1" flipV="1">
            <a:off x="5226346" y="3019017"/>
            <a:ext cx="150589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9" y="1484784"/>
            <a:ext cx="6627428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15754" y="3140968"/>
            <a:ext cx="19404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mtClean="0"/>
              <a:t>1. </a:t>
            </a:r>
            <a:r>
              <a:rPr lang="zh-TW" altLang="en-US" smtClean="0"/>
              <a:t>確認</a:t>
            </a:r>
            <a:r>
              <a:rPr lang="zh-TW" altLang="en-US" dirty="0" smtClean="0"/>
              <a:t>上傳結果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H="1" flipV="1">
            <a:off x="3131841" y="2276872"/>
            <a:ext cx="205412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17242" y="523849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「離開」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5945434" y="5423158"/>
            <a:ext cx="100283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95736" y="1916832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4" y="2348880"/>
            <a:ext cx="8571983" cy="295232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99929" y="4621779"/>
            <a:ext cx="215644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「刪除」，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   刪除附件檔案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V="1">
            <a:off x="6878153" y="3757683"/>
            <a:ext cx="934207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7544" y="3429000"/>
            <a:ext cx="7920880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16017" y="2420888"/>
            <a:ext cx="179640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附件檔案列表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427984" y="2790220"/>
            <a:ext cx="1207114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620</Words>
  <Application>Microsoft Office PowerPoint</Application>
  <PresentationFormat>如螢幕大小 (4:3)</PresentationFormat>
  <Paragraphs>140</Paragraphs>
  <Slides>24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醫療儀器 請修系統操作手冊</vt:lpstr>
      <vt:lpstr>目錄</vt:lpstr>
      <vt:lpstr>登入畫面</vt:lpstr>
      <vt:lpstr>個人首頁</vt:lpstr>
      <vt:lpstr>表單申請(1/6)</vt:lpstr>
      <vt:lpstr>表單申請(2/6)</vt:lpstr>
      <vt:lpstr>表單申請-夾帶附件(3/6)</vt:lpstr>
      <vt:lpstr>表單申請-夾帶附件(4/6)</vt:lpstr>
      <vt:lpstr>表單申請-夾帶附件(5/6)</vt:lpstr>
      <vt:lpstr>表單申請(6/6)</vt:lpstr>
      <vt:lpstr>表單查詢(1/6)</vt:lpstr>
      <vt:lpstr>表單查詢-個人首頁(2/6)</vt:lpstr>
      <vt:lpstr>表單查詢-個人首頁(3/6)</vt:lpstr>
      <vt:lpstr>表單查詢-全院查詢(4/6)</vt:lpstr>
      <vt:lpstr>表單查詢-全院查詢(5/6)</vt:lpstr>
      <vt:lpstr>表單查詢-預覽(6/6)</vt:lpstr>
      <vt:lpstr>簽核、結案(1/8)</vt:lpstr>
      <vt:lpstr>簽核、結案-申請資料(2/8)</vt:lpstr>
      <vt:lpstr>簽核、結案-請修紀錄(3/8)</vt:lpstr>
      <vt:lpstr>簽核、結案-工程師工時(4/8)</vt:lpstr>
      <vt:lpstr>簽核、結案-流程紀錄(5/8)</vt:lpstr>
      <vt:lpstr>簽核、結案-簽核作業(6/8)</vt:lpstr>
      <vt:lpstr>簽核、結案-關卡人員查詢(7/8)</vt:lpstr>
      <vt:lpstr>簽核、結案-結案(8/8)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Inori</dc:creator>
  <cp:lastModifiedBy>Inori</cp:lastModifiedBy>
  <cp:revision>194</cp:revision>
  <dcterms:created xsi:type="dcterms:W3CDTF">2018-08-13T10:14:19Z</dcterms:created>
  <dcterms:modified xsi:type="dcterms:W3CDTF">2019-08-13T06:37:04Z</dcterms:modified>
</cp:coreProperties>
</file>