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0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6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0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3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2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6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0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0410-4411-41C7-AD20-92AB99FFC92D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2290-927C-4DD0-840A-F898FA806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5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직선 연결선 406"/>
          <p:cNvCxnSpPr/>
          <p:nvPr/>
        </p:nvCxnSpPr>
        <p:spPr>
          <a:xfrm>
            <a:off x="7158847" y="91378"/>
            <a:ext cx="0" cy="680466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0" y="845159"/>
            <a:ext cx="280702" cy="370016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0" y="1804235"/>
            <a:ext cx="280702" cy="37001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117392" y="1228575"/>
            <a:ext cx="139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EDGC-DEV-SVR-01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Edico</a:t>
            </a:r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10.23.3.4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20.44.5.39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3406" y="2143329"/>
            <a:ext cx="140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EDGC-DEV-SVR-03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(Application)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10.23.3.10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20.44.5.36</a:t>
            </a: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9" y="3785935"/>
            <a:ext cx="280702" cy="370016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01" y="3560790"/>
            <a:ext cx="280702" cy="370016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117392" y="4161373"/>
            <a:ext cx="139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EDGC-DEV-SVR-06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(Avengers)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10.23.3.20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20.44.5.42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233008" y="3893458"/>
            <a:ext cx="112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EDGC-DEV-SVR-07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(Bolt)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10.23.3.24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20.44.5.38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1832068" y="634594"/>
            <a:ext cx="0" cy="585054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945096" y="1020642"/>
            <a:ext cx="8869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832068" y="3722264"/>
            <a:ext cx="8481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그림 1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012" y="840497"/>
            <a:ext cx="280702" cy="370016"/>
          </a:xfrm>
          <a:prstGeom prst="rect">
            <a:avLst/>
          </a:prstGeom>
        </p:spPr>
      </p:pic>
      <p:pic>
        <p:nvPicPr>
          <p:cNvPr id="173" name="그림 1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012" y="2799075"/>
            <a:ext cx="280702" cy="370016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012" y="3912156"/>
            <a:ext cx="280702" cy="370016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26" y="4447107"/>
            <a:ext cx="280702" cy="370016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7827455" y="1208185"/>
            <a:ext cx="110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EDGC-LAB-SVR-01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(PGM1)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10.23.4.5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20.44.5.30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873598" y="1676634"/>
            <a:ext cx="1124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EDGC-LAB-SVR-02</a:t>
            </a:r>
            <a:b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(PGM2)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10.23.4.9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20.44.5.31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873598" y="2700676"/>
            <a:ext cx="1124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-SVR-03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(Proton1)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10.23.4.12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20.44.5.32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67470" y="4809589"/>
            <a:ext cx="115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EDGC-LAB-SVR-07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(PGM </a:t>
            </a:r>
            <a:r>
              <a:rPr lang="en-US" altLang="ko-KR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Dx</a:t>
            </a:r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10.23.4.29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20.44.5.41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52" y="4998615"/>
            <a:ext cx="280702" cy="370016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26" y="2326035"/>
            <a:ext cx="280702" cy="370016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26" y="3398703"/>
            <a:ext cx="280702" cy="370016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7827455" y="3154726"/>
            <a:ext cx="11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EDGC-LAB-SVR-04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(Proton2)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10.23.4.16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20.44.5.33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875422" y="3757818"/>
            <a:ext cx="1136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EDGC-LAB-SVR-05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(Ion Report)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10.23.4.21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20.44.5.34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831223" y="4266972"/>
            <a:ext cx="111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EDGC-LAB-SVR-06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NextSeq</a:t>
            </a:r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10.23.4.25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20.44.5.40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96" name="직선 연결선 195"/>
          <p:cNvCxnSpPr>
            <a:stCxn id="172" idx="3"/>
          </p:cNvCxnSpPr>
          <p:nvPr/>
        </p:nvCxnSpPr>
        <p:spPr>
          <a:xfrm>
            <a:off x="8517714" y="1025505"/>
            <a:ext cx="9304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3" idx="3"/>
          </p:cNvCxnSpPr>
          <p:nvPr/>
        </p:nvCxnSpPr>
        <p:spPr>
          <a:xfrm>
            <a:off x="8517714" y="2984083"/>
            <a:ext cx="9304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74" idx="3"/>
          </p:cNvCxnSpPr>
          <p:nvPr/>
        </p:nvCxnSpPr>
        <p:spPr>
          <a:xfrm>
            <a:off x="8517714" y="4097164"/>
            <a:ext cx="9304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endCxn id="181" idx="1"/>
          </p:cNvCxnSpPr>
          <p:nvPr/>
        </p:nvCxnSpPr>
        <p:spPr>
          <a:xfrm>
            <a:off x="9448135" y="2511043"/>
            <a:ext cx="85289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endCxn id="182" idx="1"/>
          </p:cNvCxnSpPr>
          <p:nvPr/>
        </p:nvCxnSpPr>
        <p:spPr>
          <a:xfrm>
            <a:off x="9448135" y="3583711"/>
            <a:ext cx="85289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endCxn id="175" idx="1"/>
          </p:cNvCxnSpPr>
          <p:nvPr/>
        </p:nvCxnSpPr>
        <p:spPr>
          <a:xfrm>
            <a:off x="9448135" y="4632115"/>
            <a:ext cx="85289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180" idx="3"/>
          </p:cNvCxnSpPr>
          <p:nvPr/>
        </p:nvCxnSpPr>
        <p:spPr>
          <a:xfrm>
            <a:off x="8516454" y="5183623"/>
            <a:ext cx="93168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1003441" y="2708292"/>
            <a:ext cx="1156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EDGC-DATA-STR02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(DAS, RAID5 36TB)</a:t>
            </a:r>
            <a:endParaRPr lang="en-US" altLang="ko-KR" sz="8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9" name="직선 연결선 348"/>
          <p:cNvCxnSpPr>
            <a:stCxn id="350" idx="1"/>
            <a:endCxn id="181" idx="3"/>
          </p:cNvCxnSpPr>
          <p:nvPr/>
        </p:nvCxnSpPr>
        <p:spPr>
          <a:xfrm flipH="1">
            <a:off x="10581728" y="2511043"/>
            <a:ext cx="837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0" name="그림 3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501" y="2297290"/>
            <a:ext cx="283286" cy="427505"/>
          </a:xfrm>
          <a:prstGeom prst="rect">
            <a:avLst/>
          </a:prstGeom>
        </p:spPr>
      </p:pic>
      <p:cxnSp>
        <p:nvCxnSpPr>
          <p:cNvPr id="375" name="직선 연결선 374"/>
          <p:cNvCxnSpPr/>
          <p:nvPr/>
        </p:nvCxnSpPr>
        <p:spPr>
          <a:xfrm>
            <a:off x="948772" y="1101455"/>
            <a:ext cx="79829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/>
          <p:nvPr/>
        </p:nvCxnSpPr>
        <p:spPr>
          <a:xfrm>
            <a:off x="6146093" y="6595553"/>
            <a:ext cx="32147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/>
          <p:nvPr/>
        </p:nvCxnSpPr>
        <p:spPr>
          <a:xfrm>
            <a:off x="1747064" y="715407"/>
            <a:ext cx="0" cy="58801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직선 연결선 392"/>
          <p:cNvCxnSpPr/>
          <p:nvPr/>
        </p:nvCxnSpPr>
        <p:spPr>
          <a:xfrm>
            <a:off x="9360814" y="1101455"/>
            <a:ext cx="0" cy="549409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/>
          <p:cNvCxnSpPr/>
          <p:nvPr/>
        </p:nvCxnSpPr>
        <p:spPr>
          <a:xfrm>
            <a:off x="9360814" y="3662472"/>
            <a:ext cx="9402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>
            <a:off x="1747064" y="3794246"/>
            <a:ext cx="93313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2517211" y="5347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 room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393845" y="53471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Sequencing room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4" name="직선 연결선 413"/>
          <p:cNvCxnSpPr/>
          <p:nvPr/>
        </p:nvCxnSpPr>
        <p:spPr>
          <a:xfrm>
            <a:off x="0" y="359899"/>
            <a:ext cx="12192000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404167" y="6635761"/>
            <a:ext cx="7777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46" y="2266873"/>
            <a:ext cx="441670" cy="220835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46" y="6485135"/>
            <a:ext cx="441670" cy="220835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8" y="2752165"/>
            <a:ext cx="283286" cy="427505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10533" y="3163181"/>
            <a:ext cx="1389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EDGC-DATA-NAS01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(Raid10 16TB)</a:t>
            </a:r>
          </a:p>
          <a:p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10.23.3.74:2697</a:t>
            </a:r>
          </a:p>
          <a:p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20.44.5.44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831153" y="5361319"/>
            <a:ext cx="1112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EDGC-LAB-SVR-08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(Ion S5)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10.23.4.33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20.44.5.28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32" name="직선 연결선 131"/>
          <p:cNvCxnSpPr>
            <a:endCxn id="133" idx="1"/>
          </p:cNvCxnSpPr>
          <p:nvPr/>
        </p:nvCxnSpPr>
        <p:spPr>
          <a:xfrm>
            <a:off x="1747064" y="6595553"/>
            <a:ext cx="407228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endCxn id="125" idx="1"/>
          </p:cNvCxnSpPr>
          <p:nvPr/>
        </p:nvCxnSpPr>
        <p:spPr>
          <a:xfrm>
            <a:off x="1832068" y="2377291"/>
            <a:ext cx="39872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그림 1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14" y="2266873"/>
            <a:ext cx="441670" cy="220835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6095669" y="1829508"/>
            <a:ext cx="7746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14" y="515144"/>
            <a:ext cx="1362733" cy="44061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765045" y="593739"/>
            <a:ext cx="5432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>
            <a:stCxn id="86" idx="2"/>
            <a:endCxn id="164" idx="0"/>
          </p:cNvCxnSpPr>
          <p:nvPr/>
        </p:nvCxnSpPr>
        <p:spPr>
          <a:xfrm>
            <a:off x="6040181" y="955761"/>
            <a:ext cx="0" cy="7637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64" idx="2"/>
            <a:endCxn id="125" idx="0"/>
          </p:cNvCxnSpPr>
          <p:nvPr/>
        </p:nvCxnSpPr>
        <p:spPr>
          <a:xfrm>
            <a:off x="6040181" y="1940343"/>
            <a:ext cx="0" cy="3265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endCxn id="159" idx="0"/>
          </p:cNvCxnSpPr>
          <p:nvPr/>
        </p:nvCxnSpPr>
        <p:spPr>
          <a:xfrm>
            <a:off x="6862749" y="1829508"/>
            <a:ext cx="0" cy="4373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3"/>
          </p:cNvCxnSpPr>
          <p:nvPr/>
        </p:nvCxnSpPr>
        <p:spPr>
          <a:xfrm>
            <a:off x="7083584" y="2377291"/>
            <a:ext cx="236455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그림 1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46" y="1719508"/>
            <a:ext cx="441670" cy="220835"/>
          </a:xfrm>
          <a:prstGeom prst="rect">
            <a:avLst/>
          </a:prstGeom>
        </p:spPr>
      </p:pic>
      <p:cxnSp>
        <p:nvCxnSpPr>
          <p:cNvPr id="186" name="직선 연결선 185"/>
          <p:cNvCxnSpPr/>
          <p:nvPr/>
        </p:nvCxnSpPr>
        <p:spPr>
          <a:xfrm>
            <a:off x="9360814" y="2582918"/>
            <a:ext cx="9402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9360814" y="4719170"/>
            <a:ext cx="9402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8525979" y="1103171"/>
            <a:ext cx="83483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8525979" y="3066567"/>
            <a:ext cx="83483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525979" y="4180908"/>
            <a:ext cx="83483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8516454" y="5267402"/>
            <a:ext cx="84436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림 1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10" y="1126124"/>
            <a:ext cx="305761" cy="420624"/>
          </a:xfrm>
          <a:prstGeom prst="rect">
            <a:avLst/>
          </a:prstGeom>
        </p:spPr>
      </p:pic>
      <p:cxnSp>
        <p:nvCxnSpPr>
          <p:cNvPr id="215" name="직선 연결선 214"/>
          <p:cNvCxnSpPr/>
          <p:nvPr/>
        </p:nvCxnSpPr>
        <p:spPr>
          <a:xfrm>
            <a:off x="1832068" y="634594"/>
            <a:ext cx="807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1747064" y="715407"/>
            <a:ext cx="87855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192565" y="801460"/>
            <a:ext cx="11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EDGC-DEV-SVR-02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Uniwide</a:t>
            </a:r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10.23.3.7</a:t>
            </a:r>
            <a:endParaRPr lang="en-US" altLang="ko-KR" sz="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20.44.5.43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13" name="그림 2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0" y="459111"/>
            <a:ext cx="280702" cy="37001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56" y="1417725"/>
            <a:ext cx="280702" cy="37001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204325" y="1793163"/>
            <a:ext cx="112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EDGC-DEV-SVR-04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(Test)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10.23.3.13</a:t>
            </a:r>
            <a:endParaRPr lang="en-US" altLang="ko-KR" sz="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20.44.5.29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1747064" y="1642923"/>
            <a:ext cx="90463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832068" y="1565393"/>
            <a:ext cx="81963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395013" y="1796683"/>
            <a:ext cx="116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EDGC-DATA-STR01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(Raid5 22TB)</a:t>
            </a:r>
            <a:endParaRPr lang="en-US" altLang="ko-KR" sz="8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직선 연결선 92"/>
          <p:cNvCxnSpPr>
            <a:stCxn id="94" idx="1"/>
            <a:endCxn id="85" idx="3"/>
          </p:cNvCxnSpPr>
          <p:nvPr/>
        </p:nvCxnSpPr>
        <p:spPr>
          <a:xfrm flipH="1" flipV="1">
            <a:off x="2934658" y="1602733"/>
            <a:ext cx="860963" cy="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21" y="1392500"/>
            <a:ext cx="283286" cy="427505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3" y="2547791"/>
            <a:ext cx="280702" cy="370016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2190726" y="2917807"/>
            <a:ext cx="112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EDGC-DEV-SVR-05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(Backup)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10.23.3.16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20.44.5.37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1832068" y="2699439"/>
            <a:ext cx="81963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738298" y="2773277"/>
            <a:ext cx="91340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22" idx="1"/>
            <a:endCxn id="110" idx="3"/>
          </p:cNvCxnSpPr>
          <p:nvPr/>
        </p:nvCxnSpPr>
        <p:spPr>
          <a:xfrm flipH="1" flipV="1">
            <a:off x="2936275" y="2732799"/>
            <a:ext cx="850571" cy="4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46" y="2523857"/>
            <a:ext cx="283286" cy="427505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3269041" y="2934295"/>
            <a:ext cx="1386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EDGC-DATA-STR03 – 05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(DAS, RAID6 97TB)</a:t>
            </a:r>
            <a:endParaRPr lang="en-US" altLang="ko-KR" sz="8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3" y="4502274"/>
            <a:ext cx="280702" cy="370016"/>
          </a:xfrm>
          <a:prstGeom prst="rect">
            <a:avLst/>
          </a:prstGeom>
        </p:spPr>
      </p:pic>
      <p:cxnSp>
        <p:nvCxnSpPr>
          <p:cNvPr id="129" name="직선 연결선 128"/>
          <p:cNvCxnSpPr/>
          <p:nvPr/>
        </p:nvCxnSpPr>
        <p:spPr>
          <a:xfrm>
            <a:off x="1832068" y="4653922"/>
            <a:ext cx="81963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1747064" y="4727760"/>
            <a:ext cx="90463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38" idx="1"/>
            <a:endCxn id="128" idx="3"/>
          </p:cNvCxnSpPr>
          <p:nvPr/>
        </p:nvCxnSpPr>
        <p:spPr>
          <a:xfrm flipH="1" flipV="1">
            <a:off x="2936275" y="4687282"/>
            <a:ext cx="859346" cy="4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그림 1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21" y="4478340"/>
            <a:ext cx="283286" cy="427505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3285278" y="4889535"/>
            <a:ext cx="1386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EDGC-DATA-STR06 – 07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(DAS, RAID6 64TB *8ea)</a:t>
            </a:r>
            <a:endParaRPr lang="en-US" altLang="ko-KR" sz="8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224376" y="4880782"/>
            <a:ext cx="119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EDGC-DEV-SVR-08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(Storage)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10.23.3.28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20.44.5.35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57" name="직선 연결선 156"/>
          <p:cNvCxnSpPr/>
          <p:nvPr/>
        </p:nvCxnSpPr>
        <p:spPr>
          <a:xfrm>
            <a:off x="945096" y="1982969"/>
            <a:ext cx="8869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948772" y="2063782"/>
            <a:ext cx="79829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945096" y="2938213"/>
            <a:ext cx="8869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948772" y="3019026"/>
            <a:ext cx="79829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945096" y="3951271"/>
            <a:ext cx="8869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948772" y="4032084"/>
            <a:ext cx="79829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9452514" y="1020642"/>
            <a:ext cx="0" cy="41629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그림 1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26" y="1306618"/>
            <a:ext cx="280702" cy="370016"/>
          </a:xfrm>
          <a:prstGeom prst="rect">
            <a:avLst/>
          </a:prstGeom>
        </p:spPr>
      </p:pic>
      <p:cxnSp>
        <p:nvCxnSpPr>
          <p:cNvPr id="197" name="직선 연결선 196"/>
          <p:cNvCxnSpPr>
            <a:endCxn id="195" idx="1"/>
          </p:cNvCxnSpPr>
          <p:nvPr/>
        </p:nvCxnSpPr>
        <p:spPr>
          <a:xfrm>
            <a:off x="9448135" y="1491626"/>
            <a:ext cx="85289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9360814" y="1571452"/>
            <a:ext cx="9402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9" y="4775921"/>
            <a:ext cx="280702" cy="370016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117392" y="5151359"/>
            <a:ext cx="139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EDGC-DEV-SVR-09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(Blake)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10.23.3.32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20.44.5.45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945096" y="4910686"/>
            <a:ext cx="8869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948772" y="4991499"/>
            <a:ext cx="79829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9" y="5789288"/>
            <a:ext cx="280702" cy="370016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117392" y="6164726"/>
            <a:ext cx="139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EDGC-DEV-SVR-10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Epyc</a:t>
            </a:r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10.23.3.36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20.44.5.46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>
            <a:off x="945096" y="5924053"/>
            <a:ext cx="8869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948772" y="6004866"/>
            <a:ext cx="79829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8798416" y="2869668"/>
            <a:ext cx="183878" cy="285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9797857" y="2411154"/>
            <a:ext cx="168697" cy="261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9797857" y="4545657"/>
            <a:ext cx="168697" cy="261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0955914" y="2411154"/>
            <a:ext cx="168697" cy="261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1832068" y="6492080"/>
            <a:ext cx="306120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4901068" y="5649705"/>
            <a:ext cx="0" cy="8423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4986271" y="5721687"/>
            <a:ext cx="0" cy="8738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그림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01" y="5488231"/>
            <a:ext cx="280702" cy="370016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2233008" y="5820899"/>
            <a:ext cx="112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EDGC-DEV-SVR-11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(Thor)</a:t>
            </a:r>
            <a:endParaRPr lang="en-US" altLang="ko-KR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10.23.3.40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20.44.5.47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1832068" y="5649705"/>
            <a:ext cx="8481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1747064" y="5721687"/>
            <a:ext cx="93313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4105325" y="5649705"/>
            <a:ext cx="7957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4105325" y="5721687"/>
            <a:ext cx="88094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70" y="5488231"/>
            <a:ext cx="280702" cy="370016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3403023" y="5820899"/>
            <a:ext cx="112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EDGC-DEV-SVR-12 </a:t>
            </a:r>
          </a:p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Thanos</a:t>
            </a:r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defRPr/>
            </a:pP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: 10.23.3.44</a:t>
            </a:r>
          </a:p>
          <a:p>
            <a:pPr fontAlgn="ctr">
              <a:defRPr/>
            </a:pP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: 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20.44.5.48</a:t>
            </a: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5414" y="183022"/>
            <a:ext cx="606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 Information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04167" y="6635761"/>
            <a:ext cx="7777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8093"/>
              </p:ext>
            </p:extLst>
          </p:nvPr>
        </p:nvGraphicFramePr>
        <p:xfrm>
          <a:off x="307515" y="870724"/>
          <a:ext cx="11683049" cy="58030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617">
                  <a:extLst>
                    <a:ext uri="{9D8B030D-6E8A-4147-A177-3AD203B41FA5}">
                      <a16:colId xmlns:a16="http://schemas.microsoft.com/office/drawing/2014/main" val="1250534225"/>
                    </a:ext>
                  </a:extLst>
                </a:gridCol>
                <a:gridCol w="1722521">
                  <a:extLst>
                    <a:ext uri="{9D8B030D-6E8A-4147-A177-3AD203B41FA5}">
                      <a16:colId xmlns:a16="http://schemas.microsoft.com/office/drawing/2014/main" val="2017527372"/>
                    </a:ext>
                  </a:extLst>
                </a:gridCol>
                <a:gridCol w="1482389">
                  <a:extLst>
                    <a:ext uri="{9D8B030D-6E8A-4147-A177-3AD203B41FA5}">
                      <a16:colId xmlns:a16="http://schemas.microsoft.com/office/drawing/2014/main" val="4076973331"/>
                    </a:ext>
                  </a:extLst>
                </a:gridCol>
                <a:gridCol w="1113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0749">
                  <a:extLst>
                    <a:ext uri="{9D8B030D-6E8A-4147-A177-3AD203B41FA5}">
                      <a16:colId xmlns:a16="http://schemas.microsoft.com/office/drawing/2014/main" val="2851671594"/>
                    </a:ext>
                  </a:extLst>
                </a:gridCol>
              </a:tblGrid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</a:t>
                      </a:r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 </a:t>
                      </a:r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Int.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static IP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SSH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Port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477671279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Edico</a:t>
                      </a:r>
                      <a:r>
                        <a:rPr lang="en-US" altLang="ko-KR" sz="1100" b="1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10.23.3.4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20.44.5.39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7105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rowSpan="2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3447892147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Uniwide</a:t>
                      </a:r>
                      <a:r>
                        <a:rPr lang="en-US" altLang="ko-KR" sz="1100" b="1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10.23.3.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20.44.5.43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7505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2173642486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Application Server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10.23.3.10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20.44.5.36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7493</a:t>
                      </a: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78550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Server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10.23.3.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20.44.5.29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7105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92433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NAS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10.23.3.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74:2697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20.44.5.44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12969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Backup</a:t>
                      </a:r>
                      <a:r>
                        <a:rPr lang="en-US" altLang="ko-KR" sz="1100" b="1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10.23.3.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20.44.5.37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7249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9851931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Avengers </a:t>
                      </a:r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10.23.3.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20.44.5.42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7109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4289393938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Bolt Server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10.23.3.24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20.44.5.38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7489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2184555672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Storage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Server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10.23.3.28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7105</a:t>
                      </a: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04458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Blake</a:t>
                      </a:r>
                      <a:r>
                        <a:rPr lang="en-US" altLang="ko-KR" sz="11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</a:t>
                      </a:r>
                      <a:endParaRPr lang="ko-KR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10.23.3.32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20.44.5.45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7505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03304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Epyc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10.23.3.36</a:t>
                      </a:r>
                      <a:endParaRPr lang="ko-KR" alt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20.44.5.46</a:t>
                      </a:r>
                      <a:endParaRPr lang="ko-KR" alt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7830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11803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Thor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Server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10.23.3.40</a:t>
                      </a:r>
                      <a:endParaRPr lang="ko-KR" alt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20.44.5.47</a:t>
                      </a:r>
                      <a:endParaRPr lang="ko-KR" alt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7283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09110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Thanos</a:t>
                      </a:r>
                      <a:r>
                        <a:rPr lang="en-US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10.23.3.44</a:t>
                      </a:r>
                      <a:endParaRPr lang="ko-KR" alt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20.44.5.48</a:t>
                      </a:r>
                      <a:endParaRPr lang="ko-KR" alt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7951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49856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PGM1</a:t>
                      </a:r>
                      <a:r>
                        <a:rPr lang="en-US" altLang="ko-KR" sz="1100" b="1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10.23.4.5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20.44.5.30</a:t>
                      </a:r>
                      <a:endParaRPr lang="ko-KR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783945257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PGM2</a:t>
                      </a:r>
                      <a:r>
                        <a:rPr lang="en-US" altLang="ko-KR" sz="1100" b="1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10.23.4.9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20.44.5.31</a:t>
                      </a:r>
                      <a:endParaRPr lang="ko-KR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7245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1355173242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Proton1 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10.23.4.12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20.44.5.32</a:t>
                      </a: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7101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555791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Proton2 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10.23.4.16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20.44.5.33</a:t>
                      </a:r>
                      <a:endParaRPr lang="ko-KR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7241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513922665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Ion Report</a:t>
                      </a:r>
                      <a:r>
                        <a:rPr lang="en-US" altLang="ko-KR" sz="1100" b="1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10.23.4.21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20.44.5.34</a:t>
                      </a:r>
                      <a:endParaRPr lang="ko-KR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7497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2164280260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Next</a:t>
                      </a:r>
                      <a:r>
                        <a:rPr lang="en-US" altLang="ko-K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Seq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Server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10.23.4.25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20.44.5.40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7501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extLst>
                  <a:ext uri="{0D108BD9-81ED-4DB2-BD59-A6C34878D82A}">
                    <a16:rowId xmlns:a16="http://schemas.microsoft.com/office/drawing/2014/main" val="4083456971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PGM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Dx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Server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10.23.4.29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20.44.5.41</a:t>
                      </a: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7253</a:t>
                      </a:r>
                    </a:p>
                  </a:txBody>
                  <a:tcPr marL="9311" marR="9311" marT="9311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90460"/>
                  </a:ext>
                </a:extLst>
              </a:tr>
              <a:tr h="263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Ion S5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10.23.4.33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20.44.5.28</a:t>
                      </a:r>
                    </a:p>
                  </a:txBody>
                  <a:tcPr marL="9311" marR="9311" marT="931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7109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strike="noStrike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1" marR="9311" marT="93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17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1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EDGC</Template>
  <TotalTime>5454</TotalTime>
  <Words>387</Words>
  <Application>Microsoft Office PowerPoint</Application>
  <PresentationFormat>와이드스크린</PresentationFormat>
  <Paragraphs>208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돋움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HOJUN-HP</dc:creator>
  <cp:lastModifiedBy>Kyougnyull Lee</cp:lastModifiedBy>
  <cp:revision>205</cp:revision>
  <cp:lastPrinted>2016-09-02T01:57:52Z</cp:lastPrinted>
  <dcterms:created xsi:type="dcterms:W3CDTF">2016-09-01T08:13:42Z</dcterms:created>
  <dcterms:modified xsi:type="dcterms:W3CDTF">2018-08-10T02:32:54Z</dcterms:modified>
</cp:coreProperties>
</file>