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94" r:id="rId3"/>
    <p:sldId id="504" r:id="rId4"/>
    <p:sldId id="589" r:id="rId5"/>
    <p:sldId id="602" r:id="rId6"/>
    <p:sldId id="611" r:id="rId7"/>
    <p:sldId id="625" r:id="rId8"/>
    <p:sldId id="659" r:id="rId9"/>
    <p:sldId id="675" r:id="rId10"/>
    <p:sldId id="758" r:id="rId11"/>
    <p:sldId id="799" r:id="rId12"/>
    <p:sldId id="803" r:id="rId13"/>
    <p:sldId id="818" r:id="rId14"/>
    <p:sldId id="820" r:id="rId15"/>
    <p:sldId id="1099" r:id="rId16"/>
    <p:sldId id="1415" r:id="rId17"/>
    <p:sldId id="1592" r:id="rId18"/>
    <p:sldId id="1739" r:id="rId19"/>
    <p:sldId id="1756" r:id="rId20"/>
    <p:sldId id="1766" r:id="rId21"/>
    <p:sldId id="1781" r:id="rId22"/>
    <p:sldId id="1783" r:id="rId23"/>
    <p:sldId id="1785" r:id="rId24"/>
    <p:sldId id="1784" r:id="rId25"/>
    <p:sldId id="1786" r:id="rId26"/>
    <p:sldId id="1788" r:id="rId27"/>
    <p:sldId id="1787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E13B7-5DEA-494D-8877-86EE16BFF94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3A5877-FA25-4DD9-8574-7B29560B1F38}">
      <dgm:prSet phldrT="[文字]"/>
      <dgm:spPr/>
      <dgm:t>
        <a:bodyPr/>
        <a:lstStyle/>
        <a:p>
          <a:r>
            <a:rPr lang="en-US" smtClean="0"/>
            <a:t>config.xml</a:t>
          </a:r>
          <a:endParaRPr lang="en-US"/>
        </a:p>
      </dgm:t>
    </dgm:pt>
    <dgm:pt modelId="{4C699A07-5D2F-4EF6-994B-01DB20993CF9}" type="parTrans" cxnId="{D726C790-6D49-4141-A479-1EDE70C9B911}">
      <dgm:prSet/>
      <dgm:spPr/>
      <dgm:t>
        <a:bodyPr/>
        <a:lstStyle/>
        <a:p>
          <a:endParaRPr lang="en-US"/>
        </a:p>
      </dgm:t>
    </dgm:pt>
    <dgm:pt modelId="{B2724DFD-84A9-407D-B84B-C2FC71838D57}" type="sibTrans" cxnId="{D726C790-6D49-4141-A479-1EDE70C9B911}">
      <dgm:prSet/>
      <dgm:spPr/>
      <dgm:t>
        <a:bodyPr/>
        <a:lstStyle/>
        <a:p>
          <a:endParaRPr lang="en-US"/>
        </a:p>
      </dgm:t>
    </dgm:pt>
    <dgm:pt modelId="{98DDB3D4-FFD9-4597-85F3-E77EF4FE182D}">
      <dgm:prSet phldrT="[文字]"/>
      <dgm:spPr>
        <a:solidFill>
          <a:srgbClr val="FF0000"/>
        </a:solidFill>
      </dgm:spPr>
      <dgm:t>
        <a:bodyPr/>
        <a:lstStyle/>
        <a:p>
          <a:r>
            <a:rPr lang="en-US" smtClean="0"/>
            <a:t>res</a:t>
          </a:r>
          <a:endParaRPr lang="en-US"/>
        </a:p>
      </dgm:t>
    </dgm:pt>
    <dgm:pt modelId="{BB5F645C-5DE8-4BCA-B264-9C5CCA52C716}" type="parTrans" cxnId="{D2862000-2A3B-4C81-86AF-DD61579E0545}">
      <dgm:prSet/>
      <dgm:spPr/>
      <dgm:t>
        <a:bodyPr/>
        <a:lstStyle/>
        <a:p>
          <a:endParaRPr lang="en-US"/>
        </a:p>
      </dgm:t>
    </dgm:pt>
    <dgm:pt modelId="{DC75D907-FCF6-4099-9874-A57E47256F68}" type="sibTrans" cxnId="{D2862000-2A3B-4C81-86AF-DD61579E0545}">
      <dgm:prSet/>
      <dgm:spPr/>
      <dgm:t>
        <a:bodyPr/>
        <a:lstStyle/>
        <a:p>
          <a:endParaRPr lang="en-US"/>
        </a:p>
      </dgm:t>
    </dgm:pt>
    <dgm:pt modelId="{2E7021DF-0530-46F2-886B-362DC0BA4100}">
      <dgm:prSet phldrT="[文字]"/>
      <dgm:spPr>
        <a:solidFill>
          <a:srgbClr val="FF0000"/>
        </a:solidFill>
      </dgm:spPr>
      <dgm:t>
        <a:bodyPr/>
        <a:lstStyle/>
        <a:p>
          <a:r>
            <a:rPr lang="en-US" smtClean="0"/>
            <a:t>icons</a:t>
          </a:r>
          <a:endParaRPr lang="en-US"/>
        </a:p>
      </dgm:t>
    </dgm:pt>
    <dgm:pt modelId="{A34219C2-0AEF-4AB0-893F-0760D8EF6DFA}" type="parTrans" cxnId="{A43B58B3-0BBB-42A5-BC34-F41760821219}">
      <dgm:prSet/>
      <dgm:spPr/>
      <dgm:t>
        <a:bodyPr/>
        <a:lstStyle/>
        <a:p>
          <a:endParaRPr lang="en-US"/>
        </a:p>
      </dgm:t>
    </dgm:pt>
    <dgm:pt modelId="{5E303BE7-11E7-4835-B6A8-8172721D3B38}" type="sibTrans" cxnId="{A43B58B3-0BBB-42A5-BC34-F41760821219}">
      <dgm:prSet/>
      <dgm:spPr/>
      <dgm:t>
        <a:bodyPr/>
        <a:lstStyle/>
        <a:p>
          <a:endParaRPr lang="en-US"/>
        </a:p>
      </dgm:t>
    </dgm:pt>
    <dgm:pt modelId="{1DBA4510-E816-41C6-900B-C55126625C83}">
      <dgm:prSet phldrT="[文字]" phldr="1"/>
      <dgm:spPr/>
      <dgm:t>
        <a:bodyPr/>
        <a:lstStyle/>
        <a:p>
          <a:endParaRPr lang="en-US"/>
        </a:p>
      </dgm:t>
    </dgm:pt>
    <dgm:pt modelId="{E6BB9835-307F-4368-9371-00EB0B6681AB}" type="parTrans" cxnId="{6C746FCF-2C52-49E1-8599-0DF465CFB3A1}">
      <dgm:prSet/>
      <dgm:spPr/>
      <dgm:t>
        <a:bodyPr/>
        <a:lstStyle/>
        <a:p>
          <a:endParaRPr lang="en-US"/>
        </a:p>
      </dgm:t>
    </dgm:pt>
    <dgm:pt modelId="{0EF8BC40-C729-4D71-A3B9-F091C850CD50}" type="sibTrans" cxnId="{6C746FCF-2C52-49E1-8599-0DF465CFB3A1}">
      <dgm:prSet/>
      <dgm:spPr/>
      <dgm:t>
        <a:bodyPr/>
        <a:lstStyle/>
        <a:p>
          <a:endParaRPr lang="en-US"/>
        </a:p>
      </dgm:t>
    </dgm:pt>
    <dgm:pt modelId="{A94F6F3B-1312-4EA3-86C9-7C1DA9AFBCE6}">
      <dgm:prSet/>
      <dgm:spPr>
        <a:solidFill>
          <a:srgbClr val="FF0000"/>
        </a:solidFill>
      </dgm:spPr>
      <dgm:t>
        <a:bodyPr/>
        <a:lstStyle/>
        <a:p>
          <a:r>
            <a:rPr lang="en-US" smtClean="0"/>
            <a:t>www</a:t>
          </a:r>
          <a:endParaRPr lang="en-US"/>
        </a:p>
      </dgm:t>
    </dgm:pt>
    <dgm:pt modelId="{933BB293-759F-4E14-AD49-E6012ABFF49E}" type="parTrans" cxnId="{7CB037D4-9544-4014-A3E1-6E6D2EF79543}">
      <dgm:prSet/>
      <dgm:spPr/>
      <dgm:t>
        <a:bodyPr/>
        <a:lstStyle/>
        <a:p>
          <a:endParaRPr lang="en-US"/>
        </a:p>
      </dgm:t>
    </dgm:pt>
    <dgm:pt modelId="{B69FAA9D-3737-4487-9F61-B7CF31CF94C6}" type="sibTrans" cxnId="{7CB037D4-9544-4014-A3E1-6E6D2EF79543}">
      <dgm:prSet/>
      <dgm:spPr/>
      <dgm:t>
        <a:bodyPr/>
        <a:lstStyle/>
        <a:p>
          <a:endParaRPr lang="en-US"/>
        </a:p>
      </dgm:t>
    </dgm:pt>
    <dgm:pt modelId="{787DB30B-E785-43CD-BF78-CFF271298E51}">
      <dgm:prSet/>
      <dgm:spPr/>
      <dgm:t>
        <a:bodyPr/>
        <a:lstStyle/>
        <a:p>
          <a:r>
            <a:rPr lang="en-US" smtClean="0"/>
            <a:t>icon.png</a:t>
          </a:r>
          <a:endParaRPr lang="en-US"/>
        </a:p>
      </dgm:t>
    </dgm:pt>
    <dgm:pt modelId="{D0A25229-7AB2-42C6-9BB0-A1FCEA189975}" type="parTrans" cxnId="{F0D26480-ABB9-40CE-BBAE-87D1E8CF6ACC}">
      <dgm:prSet/>
      <dgm:spPr/>
      <dgm:t>
        <a:bodyPr/>
        <a:lstStyle/>
        <a:p>
          <a:endParaRPr lang="en-US"/>
        </a:p>
      </dgm:t>
    </dgm:pt>
    <dgm:pt modelId="{41A8EEB3-3632-4BB4-8F49-B536129789B5}" type="sibTrans" cxnId="{F0D26480-ABB9-40CE-BBAE-87D1E8CF6ACC}">
      <dgm:prSet/>
      <dgm:spPr/>
      <dgm:t>
        <a:bodyPr/>
        <a:lstStyle/>
        <a:p>
          <a:endParaRPr lang="en-US"/>
        </a:p>
      </dgm:t>
    </dgm:pt>
    <dgm:pt modelId="{43ECF8B0-4443-4040-913C-0E3EEF56A75F}">
      <dgm:prSet/>
      <dgm:spPr/>
      <dgm:t>
        <a:bodyPr/>
        <a:lstStyle/>
        <a:p>
          <a:r>
            <a:rPr lang="en-US" smtClean="0"/>
            <a:t>index.html</a:t>
          </a:r>
          <a:endParaRPr lang="en-US"/>
        </a:p>
      </dgm:t>
    </dgm:pt>
    <dgm:pt modelId="{69BEAE9C-0BAE-46A0-9D3A-064694A9CAE7}" type="parTrans" cxnId="{A78A4D9F-7E9C-4F35-9E69-C60607FDD860}">
      <dgm:prSet/>
      <dgm:spPr/>
      <dgm:t>
        <a:bodyPr/>
        <a:lstStyle/>
        <a:p>
          <a:endParaRPr lang="en-US"/>
        </a:p>
      </dgm:t>
    </dgm:pt>
    <dgm:pt modelId="{14C81632-23E1-4D52-8126-64931EF8EB0E}" type="sibTrans" cxnId="{A78A4D9F-7E9C-4F35-9E69-C60607FDD860}">
      <dgm:prSet/>
      <dgm:spPr/>
      <dgm:t>
        <a:bodyPr/>
        <a:lstStyle/>
        <a:p>
          <a:endParaRPr lang="en-US"/>
        </a:p>
      </dgm:t>
    </dgm:pt>
    <dgm:pt modelId="{C611417F-54A9-4D04-BDC7-C22FE312269B}">
      <dgm:prSet/>
      <dgm:spPr/>
      <dgm:t>
        <a:bodyPr/>
        <a:lstStyle/>
        <a:p>
          <a:r>
            <a:rPr lang="en-US" smtClean="0"/>
            <a:t>splash.png</a:t>
          </a:r>
          <a:endParaRPr lang="en-US"/>
        </a:p>
      </dgm:t>
    </dgm:pt>
    <dgm:pt modelId="{7F05A0B0-2ED3-4465-A4B0-D5DFA5B9B256}" type="parTrans" cxnId="{9E9268A2-BF7F-4F5C-B6BB-51B44F40F661}">
      <dgm:prSet/>
      <dgm:spPr/>
      <dgm:t>
        <a:bodyPr/>
        <a:lstStyle/>
        <a:p>
          <a:endParaRPr lang="en-US"/>
        </a:p>
      </dgm:t>
    </dgm:pt>
    <dgm:pt modelId="{7F25F1D3-FE20-4599-AF25-36D8846466CD}" type="sibTrans" cxnId="{9E9268A2-BF7F-4F5C-B6BB-51B44F40F661}">
      <dgm:prSet/>
      <dgm:spPr/>
      <dgm:t>
        <a:bodyPr/>
        <a:lstStyle/>
        <a:p>
          <a:endParaRPr lang="en-US"/>
        </a:p>
      </dgm:t>
    </dgm:pt>
    <dgm:pt modelId="{9629BD11-803A-4A02-BD30-085EB6230777}">
      <dgm:prSet phldrT="[文字]"/>
      <dgm:spPr>
        <a:solidFill>
          <a:srgbClr val="FF0000"/>
        </a:solidFill>
      </dgm:spPr>
      <dgm:t>
        <a:bodyPr/>
        <a:lstStyle/>
        <a:p>
          <a:r>
            <a:rPr lang="en-US" smtClean="0"/>
            <a:t>android</a:t>
          </a:r>
          <a:endParaRPr lang="en-US"/>
        </a:p>
      </dgm:t>
    </dgm:pt>
    <dgm:pt modelId="{EB52B6DE-F82E-4738-8F87-3BE70162BC68}" type="parTrans" cxnId="{F97565BB-0AD0-4DE0-940F-ECF570E0524A}">
      <dgm:prSet/>
      <dgm:spPr/>
      <dgm:t>
        <a:bodyPr/>
        <a:lstStyle/>
        <a:p>
          <a:endParaRPr lang="en-US"/>
        </a:p>
      </dgm:t>
    </dgm:pt>
    <dgm:pt modelId="{6D643D1F-E2BB-4196-9244-EE477A3D2009}" type="sibTrans" cxnId="{F97565BB-0AD0-4DE0-940F-ECF570E0524A}">
      <dgm:prSet/>
      <dgm:spPr/>
      <dgm:t>
        <a:bodyPr/>
        <a:lstStyle/>
        <a:p>
          <a:endParaRPr lang="en-US"/>
        </a:p>
      </dgm:t>
    </dgm:pt>
    <dgm:pt modelId="{7545F88C-5702-4481-AD1D-2E878026369A}">
      <dgm:prSet phldrT="[文字]"/>
      <dgm:spPr/>
      <dgm:t>
        <a:bodyPr/>
        <a:lstStyle/>
        <a:p>
          <a:r>
            <a:rPr lang="en-US" smtClean="0"/>
            <a:t>drawable-hdpi-icon.png</a:t>
          </a:r>
          <a:endParaRPr lang="en-US"/>
        </a:p>
      </dgm:t>
    </dgm:pt>
    <dgm:pt modelId="{68E28F28-80B1-487D-81A5-BBA01477E31C}" type="parTrans" cxnId="{22D1CF9B-6A11-4642-9B3C-529DD3C66EF7}">
      <dgm:prSet/>
      <dgm:spPr/>
      <dgm:t>
        <a:bodyPr/>
        <a:lstStyle/>
        <a:p>
          <a:endParaRPr lang="en-US"/>
        </a:p>
      </dgm:t>
    </dgm:pt>
    <dgm:pt modelId="{53E2CDDC-88C7-494E-AE2D-DFFA6412967A}" type="sibTrans" cxnId="{22D1CF9B-6A11-4642-9B3C-529DD3C66EF7}">
      <dgm:prSet/>
      <dgm:spPr/>
      <dgm:t>
        <a:bodyPr/>
        <a:lstStyle/>
        <a:p>
          <a:endParaRPr lang="en-US"/>
        </a:p>
      </dgm:t>
    </dgm:pt>
    <dgm:pt modelId="{6A4C768D-C4C6-4FDD-B568-F7DE0507548F}">
      <dgm:prSet/>
      <dgm:spPr/>
      <dgm:t>
        <a:bodyPr/>
        <a:lstStyle/>
        <a:p>
          <a:r>
            <a:rPr lang="en-US" smtClean="0"/>
            <a:t>drawable-ldpi-icon.png</a:t>
          </a:r>
          <a:endParaRPr lang="en-US"/>
        </a:p>
      </dgm:t>
    </dgm:pt>
    <dgm:pt modelId="{6C03FA3B-0F1E-4FE8-90C5-5421C0A7FB7C}" type="parTrans" cxnId="{1CCF9196-2F47-42E8-901B-E7930714AF69}">
      <dgm:prSet/>
      <dgm:spPr/>
      <dgm:t>
        <a:bodyPr/>
        <a:lstStyle/>
        <a:p>
          <a:endParaRPr lang="en-US"/>
        </a:p>
      </dgm:t>
    </dgm:pt>
    <dgm:pt modelId="{F3838401-4DCF-435F-8470-30547EC67BAD}" type="sibTrans" cxnId="{1CCF9196-2F47-42E8-901B-E7930714AF69}">
      <dgm:prSet/>
      <dgm:spPr/>
      <dgm:t>
        <a:bodyPr/>
        <a:lstStyle/>
        <a:p>
          <a:endParaRPr lang="en-US"/>
        </a:p>
      </dgm:t>
    </dgm:pt>
    <dgm:pt modelId="{D47969B3-CC50-4076-A30E-C79BFBDBBAA3}">
      <dgm:prSet/>
      <dgm:spPr/>
      <dgm:t>
        <a:bodyPr/>
        <a:lstStyle/>
        <a:p>
          <a:r>
            <a:rPr lang="en-US" smtClean="0"/>
            <a:t>drawable-mdpi-icon.png</a:t>
          </a:r>
          <a:endParaRPr lang="en-US"/>
        </a:p>
      </dgm:t>
    </dgm:pt>
    <dgm:pt modelId="{4E7359DA-2CFE-426D-BD49-2630BEABCEDA}" type="parTrans" cxnId="{AE8A0237-9A60-4EF1-AD14-C2A3DCDA8351}">
      <dgm:prSet/>
      <dgm:spPr/>
      <dgm:t>
        <a:bodyPr/>
        <a:lstStyle/>
        <a:p>
          <a:endParaRPr lang="en-US"/>
        </a:p>
      </dgm:t>
    </dgm:pt>
    <dgm:pt modelId="{82DCF47F-BDF8-44DB-BE00-D54E0C23FAC2}" type="sibTrans" cxnId="{AE8A0237-9A60-4EF1-AD14-C2A3DCDA8351}">
      <dgm:prSet/>
      <dgm:spPr/>
      <dgm:t>
        <a:bodyPr/>
        <a:lstStyle/>
        <a:p>
          <a:endParaRPr lang="en-US"/>
        </a:p>
      </dgm:t>
    </dgm:pt>
    <dgm:pt modelId="{1D88AA44-551C-4CCC-AA25-F4936CDC52AB}">
      <dgm:prSet/>
      <dgm:spPr/>
      <dgm:t>
        <a:bodyPr/>
        <a:lstStyle/>
        <a:p>
          <a:r>
            <a:rPr lang="en-US" smtClean="0"/>
            <a:t>drawable-xhdpi-icon.png</a:t>
          </a:r>
          <a:endParaRPr lang="en-US"/>
        </a:p>
      </dgm:t>
    </dgm:pt>
    <dgm:pt modelId="{4B75B1A5-8BC8-4627-91C4-9EA4C9A0E347}" type="parTrans" cxnId="{DCE506E3-E644-4A19-B584-2AB27C6F972F}">
      <dgm:prSet/>
      <dgm:spPr/>
      <dgm:t>
        <a:bodyPr/>
        <a:lstStyle/>
        <a:p>
          <a:endParaRPr lang="en-US"/>
        </a:p>
      </dgm:t>
    </dgm:pt>
    <dgm:pt modelId="{177EBB2C-5F3A-4424-BFE9-4CCFC5ED3E44}" type="sibTrans" cxnId="{DCE506E3-E644-4A19-B584-2AB27C6F972F}">
      <dgm:prSet/>
      <dgm:spPr/>
      <dgm:t>
        <a:bodyPr/>
        <a:lstStyle/>
        <a:p>
          <a:endParaRPr lang="en-US"/>
        </a:p>
      </dgm:t>
    </dgm:pt>
    <dgm:pt modelId="{7BC867E8-7B15-4BBE-83F2-B92AC5B6AA73}">
      <dgm:prSet/>
      <dgm:spPr/>
      <dgm:t>
        <a:bodyPr/>
        <a:lstStyle/>
        <a:p>
          <a:r>
            <a:rPr lang="en-US" smtClean="0"/>
            <a:t>drawable-xxhdpi-icon.png</a:t>
          </a:r>
          <a:endParaRPr lang="en-US"/>
        </a:p>
      </dgm:t>
    </dgm:pt>
    <dgm:pt modelId="{D3000914-8E7A-42F0-B7C0-D616483753B2}" type="parTrans" cxnId="{F35DCCA2-F2E3-498D-9FF0-A22DFCD9D371}">
      <dgm:prSet/>
      <dgm:spPr/>
      <dgm:t>
        <a:bodyPr/>
        <a:lstStyle/>
        <a:p>
          <a:endParaRPr lang="en-US"/>
        </a:p>
      </dgm:t>
    </dgm:pt>
    <dgm:pt modelId="{EC6B81D9-B70E-4CE4-8F8E-C294348BA55E}" type="sibTrans" cxnId="{F35DCCA2-F2E3-498D-9FF0-A22DFCD9D371}">
      <dgm:prSet/>
      <dgm:spPr/>
      <dgm:t>
        <a:bodyPr/>
        <a:lstStyle/>
        <a:p>
          <a:endParaRPr lang="en-US"/>
        </a:p>
      </dgm:t>
    </dgm:pt>
    <dgm:pt modelId="{F2BBC26B-B6C1-40C9-BD2B-8A3D37798817}">
      <dgm:prSet/>
      <dgm:spPr/>
      <dgm:t>
        <a:bodyPr/>
        <a:lstStyle/>
        <a:p>
          <a:r>
            <a:rPr lang="en-US" smtClean="0"/>
            <a:t>drawable-xxxhdpi-icon.png</a:t>
          </a:r>
          <a:endParaRPr lang="en-US"/>
        </a:p>
      </dgm:t>
    </dgm:pt>
    <dgm:pt modelId="{C4A1FC41-04BD-4843-A884-2FC4B40D191C}" type="parTrans" cxnId="{3C515AA7-F1AB-4483-8EBA-AF0B666FE261}">
      <dgm:prSet/>
      <dgm:spPr/>
      <dgm:t>
        <a:bodyPr/>
        <a:lstStyle/>
        <a:p>
          <a:endParaRPr lang="en-US"/>
        </a:p>
      </dgm:t>
    </dgm:pt>
    <dgm:pt modelId="{2CA9B66E-A99D-4F3F-A0C6-274A10911AEF}" type="sibTrans" cxnId="{3C515AA7-F1AB-4483-8EBA-AF0B666FE261}">
      <dgm:prSet/>
      <dgm:spPr/>
      <dgm:t>
        <a:bodyPr/>
        <a:lstStyle/>
        <a:p>
          <a:endParaRPr lang="en-US"/>
        </a:p>
      </dgm:t>
    </dgm:pt>
    <dgm:pt modelId="{44AD2E4D-1363-4084-8B7F-630EC268DCA4}">
      <dgm:prSet phldrT="[文字]"/>
      <dgm:spPr>
        <a:solidFill>
          <a:srgbClr val="FF0000"/>
        </a:solidFill>
      </dgm:spPr>
      <dgm:t>
        <a:bodyPr/>
        <a:lstStyle/>
        <a:p>
          <a:r>
            <a:rPr lang="en-US" smtClean="0"/>
            <a:t>icon-40.png</a:t>
          </a:r>
          <a:endParaRPr lang="en-US"/>
        </a:p>
      </dgm:t>
    </dgm:pt>
    <dgm:pt modelId="{91F1539E-F9C9-44A7-8729-01CE305F40D0}" type="parTrans" cxnId="{94F38143-3465-45B6-8FC1-63528337EE8B}">
      <dgm:prSet/>
      <dgm:spPr/>
      <dgm:t>
        <a:bodyPr/>
        <a:lstStyle/>
        <a:p>
          <a:endParaRPr lang="en-US"/>
        </a:p>
      </dgm:t>
    </dgm:pt>
    <dgm:pt modelId="{92DB1114-9FED-40B6-83D8-3F2F5AC1D416}" type="sibTrans" cxnId="{94F38143-3465-45B6-8FC1-63528337EE8B}">
      <dgm:prSet/>
      <dgm:spPr/>
      <dgm:t>
        <a:bodyPr/>
        <a:lstStyle/>
        <a:p>
          <a:endParaRPr lang="en-US"/>
        </a:p>
      </dgm:t>
    </dgm:pt>
    <dgm:pt modelId="{2AC43746-D43B-4648-BC54-8E364039A867}">
      <dgm:prSet/>
      <dgm:spPr/>
      <dgm:t>
        <a:bodyPr/>
        <a:lstStyle/>
        <a:p>
          <a:r>
            <a:rPr lang="en-US" smtClean="0"/>
            <a:t>icon-40@2x.png</a:t>
          </a:r>
          <a:endParaRPr lang="en-US"/>
        </a:p>
      </dgm:t>
    </dgm:pt>
    <dgm:pt modelId="{2386061E-A188-45A6-8EFB-F6E10446B799}" type="parTrans" cxnId="{FA0DC4FC-AB87-4536-8499-6DA677C4493F}">
      <dgm:prSet/>
      <dgm:spPr/>
      <dgm:t>
        <a:bodyPr/>
        <a:lstStyle/>
        <a:p>
          <a:endParaRPr lang="en-US"/>
        </a:p>
      </dgm:t>
    </dgm:pt>
    <dgm:pt modelId="{34EBBB09-07A8-4C79-B13D-25190E8D98E6}" type="sibTrans" cxnId="{FA0DC4FC-AB87-4536-8499-6DA677C4493F}">
      <dgm:prSet/>
      <dgm:spPr/>
      <dgm:t>
        <a:bodyPr/>
        <a:lstStyle/>
        <a:p>
          <a:endParaRPr lang="en-US"/>
        </a:p>
      </dgm:t>
    </dgm:pt>
    <dgm:pt modelId="{E38BDE2F-E30C-4B28-AF6A-0C4207B8BE67}">
      <dgm:prSet/>
      <dgm:spPr/>
      <dgm:t>
        <a:bodyPr/>
        <a:lstStyle/>
        <a:p>
          <a:r>
            <a:rPr lang="en-US" smtClean="0"/>
            <a:t>...</a:t>
          </a:r>
          <a:endParaRPr lang="en-US"/>
        </a:p>
      </dgm:t>
    </dgm:pt>
    <dgm:pt modelId="{320330A1-4117-447D-ACAA-1B0BE34DCAFE}" type="parTrans" cxnId="{BB63B1BF-8274-4BD9-9FCE-BC8B78D49DDA}">
      <dgm:prSet/>
      <dgm:spPr/>
      <dgm:t>
        <a:bodyPr/>
        <a:lstStyle/>
        <a:p>
          <a:endParaRPr lang="en-US"/>
        </a:p>
      </dgm:t>
    </dgm:pt>
    <dgm:pt modelId="{503AC1D5-B06E-4E65-A56D-E72B007234A7}" type="sibTrans" cxnId="{BB63B1BF-8274-4BD9-9FCE-BC8B78D49DDA}">
      <dgm:prSet/>
      <dgm:spPr/>
      <dgm:t>
        <a:bodyPr/>
        <a:lstStyle/>
        <a:p>
          <a:endParaRPr lang="en-US"/>
        </a:p>
      </dgm:t>
    </dgm:pt>
    <dgm:pt modelId="{F6534BA7-1AB7-4723-A3C8-61107327B6E3}">
      <dgm:prSet/>
      <dgm:spPr/>
      <dgm:t>
        <a:bodyPr/>
        <a:lstStyle/>
        <a:p>
          <a:r>
            <a:rPr lang="zh-TW" altLang="en-US" smtClean="0"/>
            <a:t>省略</a:t>
          </a:r>
          <a:endParaRPr lang="zh-TW" altLang="en-US"/>
        </a:p>
      </dgm:t>
    </dgm:pt>
    <dgm:pt modelId="{8D90A8D2-6C6B-4B33-9591-363CE06B99D5}" type="parTrans" cxnId="{E8BC67F2-D7CD-4321-AF75-C3882D31771A}">
      <dgm:prSet/>
      <dgm:spPr/>
      <dgm:t>
        <a:bodyPr/>
        <a:lstStyle/>
        <a:p>
          <a:endParaRPr lang="en-US"/>
        </a:p>
      </dgm:t>
    </dgm:pt>
    <dgm:pt modelId="{45F25F41-6E13-4EE4-8680-08237CEB12A5}" type="sibTrans" cxnId="{E8BC67F2-D7CD-4321-AF75-C3882D31771A}">
      <dgm:prSet/>
      <dgm:spPr/>
      <dgm:t>
        <a:bodyPr/>
        <a:lstStyle/>
        <a:p>
          <a:endParaRPr lang="en-US"/>
        </a:p>
      </dgm:t>
    </dgm:pt>
    <dgm:pt modelId="{0FC43B29-3204-4AD9-9E11-1CAF5E87110F}">
      <dgm:prSet/>
      <dgm:spPr/>
      <dgm:t>
        <a:bodyPr/>
        <a:lstStyle/>
        <a:p>
          <a:r>
            <a:rPr lang="en-US" altLang="zh-TW" smtClean="0"/>
            <a:t>...</a:t>
          </a:r>
          <a:endParaRPr lang="en-US" altLang="zh-TW"/>
        </a:p>
      </dgm:t>
    </dgm:pt>
    <dgm:pt modelId="{A0C0F4FD-3DDC-4A91-9233-B7FB08AB8164}" type="parTrans" cxnId="{718EEA18-3F4A-49DE-A571-2712A6A34FA3}">
      <dgm:prSet/>
      <dgm:spPr/>
      <dgm:t>
        <a:bodyPr/>
        <a:lstStyle/>
        <a:p>
          <a:endParaRPr lang="en-US"/>
        </a:p>
      </dgm:t>
    </dgm:pt>
    <dgm:pt modelId="{A32A9F4F-31E2-42C2-9DAD-D0097D3D716E}" type="sibTrans" cxnId="{718EEA18-3F4A-49DE-A571-2712A6A34FA3}">
      <dgm:prSet/>
      <dgm:spPr/>
      <dgm:t>
        <a:bodyPr/>
        <a:lstStyle/>
        <a:p>
          <a:endParaRPr lang="en-US"/>
        </a:p>
      </dgm:t>
    </dgm:pt>
    <dgm:pt modelId="{875F9083-CAC6-4830-BD45-84413EAEBECA}">
      <dgm:prSet/>
      <dgm:spPr/>
      <dgm:t>
        <a:bodyPr/>
        <a:lstStyle/>
        <a:p>
          <a:r>
            <a:rPr lang="en-US" smtClean="0"/>
            <a:t>icon@2x.png</a:t>
          </a:r>
          <a:endParaRPr lang="en-US"/>
        </a:p>
      </dgm:t>
    </dgm:pt>
    <dgm:pt modelId="{E20D4528-43C4-4B8D-8C8E-FCC4721D8EB6}" type="parTrans" cxnId="{AADA3EED-FAE7-4A7E-AA08-9864D39C966D}">
      <dgm:prSet/>
      <dgm:spPr/>
      <dgm:t>
        <a:bodyPr/>
        <a:lstStyle/>
        <a:p>
          <a:endParaRPr lang="en-US"/>
        </a:p>
      </dgm:t>
    </dgm:pt>
    <dgm:pt modelId="{A3ECF8F6-307C-4EE1-B9AE-E7E6448CDEAB}" type="sibTrans" cxnId="{AADA3EED-FAE7-4A7E-AA08-9864D39C966D}">
      <dgm:prSet/>
      <dgm:spPr/>
      <dgm:t>
        <a:bodyPr/>
        <a:lstStyle/>
        <a:p>
          <a:endParaRPr lang="en-US"/>
        </a:p>
      </dgm:t>
    </dgm:pt>
    <dgm:pt modelId="{94758154-978B-4BF3-8235-F332765DBCA6}">
      <dgm:prSet/>
      <dgm:spPr/>
      <dgm:t>
        <a:bodyPr/>
        <a:lstStyle/>
        <a:p>
          <a:r>
            <a:rPr lang="en-US" smtClean="0"/>
            <a:t>ios</a:t>
          </a:r>
          <a:endParaRPr lang="en-US"/>
        </a:p>
      </dgm:t>
    </dgm:pt>
    <dgm:pt modelId="{3175C71C-70C6-40B5-829B-AAA8A9B7F5A8}" type="sibTrans" cxnId="{BE9EF0B1-9A9E-49C2-8B8F-079B16434C98}">
      <dgm:prSet/>
      <dgm:spPr/>
      <dgm:t>
        <a:bodyPr/>
        <a:lstStyle/>
        <a:p>
          <a:endParaRPr lang="en-US"/>
        </a:p>
      </dgm:t>
    </dgm:pt>
    <dgm:pt modelId="{BDFBCFE7-5A61-4410-AC49-824E9CED9432}" type="parTrans" cxnId="{BE9EF0B1-9A9E-49C2-8B8F-079B16434C98}">
      <dgm:prSet/>
      <dgm:spPr/>
      <dgm:t>
        <a:bodyPr/>
        <a:lstStyle/>
        <a:p>
          <a:endParaRPr lang="en-US"/>
        </a:p>
      </dgm:t>
    </dgm:pt>
    <dgm:pt modelId="{9DE746E4-A11A-432C-84BE-07E956B1F748}" type="pres">
      <dgm:prSet presAssocID="{036E13B7-5DEA-494D-8877-86EE16BFF9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CAE70D-8E99-431C-8841-B1A760BCFF8A}" type="pres">
      <dgm:prSet presAssocID="{9B3A5877-FA25-4DD9-8574-7B29560B1F38}" presName="hierRoot1" presStyleCnt="0">
        <dgm:presLayoutVars>
          <dgm:hierBranch val="init"/>
        </dgm:presLayoutVars>
      </dgm:prSet>
      <dgm:spPr/>
    </dgm:pt>
    <dgm:pt modelId="{18DB6FA2-8A29-4DE2-9BBB-941EB90D8AE3}" type="pres">
      <dgm:prSet presAssocID="{9B3A5877-FA25-4DD9-8574-7B29560B1F38}" presName="rootComposite1" presStyleCnt="0"/>
      <dgm:spPr/>
    </dgm:pt>
    <dgm:pt modelId="{9EB93C7F-B475-44AB-A03E-7683118DE726}" type="pres">
      <dgm:prSet presAssocID="{9B3A5877-FA25-4DD9-8574-7B29560B1F38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7D239D-D503-4B06-AC21-816C47ABA710}" type="pres">
      <dgm:prSet presAssocID="{9B3A5877-FA25-4DD9-8574-7B29560B1F3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485BC5C-5128-4D74-9402-9F2CA76D64D5}" type="pres">
      <dgm:prSet presAssocID="{9B3A5877-FA25-4DD9-8574-7B29560B1F38}" presName="hierChild2" presStyleCnt="0"/>
      <dgm:spPr/>
    </dgm:pt>
    <dgm:pt modelId="{9A9612BF-93CA-4075-8BF8-2FA8F99F3DC0}" type="pres">
      <dgm:prSet presAssocID="{9B3A5877-FA25-4DD9-8574-7B29560B1F38}" presName="hierChild3" presStyleCnt="0"/>
      <dgm:spPr/>
    </dgm:pt>
    <dgm:pt modelId="{E21AE104-6120-4B4E-82AA-A5385B548750}" type="pres">
      <dgm:prSet presAssocID="{A94F6F3B-1312-4EA3-86C9-7C1DA9AFBCE6}" presName="hierRoot1" presStyleCnt="0">
        <dgm:presLayoutVars>
          <dgm:hierBranch val="init"/>
        </dgm:presLayoutVars>
      </dgm:prSet>
      <dgm:spPr/>
    </dgm:pt>
    <dgm:pt modelId="{714F120C-948E-4D6A-855A-7E1945642278}" type="pres">
      <dgm:prSet presAssocID="{A94F6F3B-1312-4EA3-86C9-7C1DA9AFBCE6}" presName="rootComposite1" presStyleCnt="0"/>
      <dgm:spPr/>
    </dgm:pt>
    <dgm:pt modelId="{5BF9A13F-D37C-472E-A815-7A894BB93FC0}" type="pres">
      <dgm:prSet presAssocID="{A94F6F3B-1312-4EA3-86C9-7C1DA9AFBCE6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13FE2D-6652-4B5D-B89F-251AD375BDD6}" type="pres">
      <dgm:prSet presAssocID="{A94F6F3B-1312-4EA3-86C9-7C1DA9AFBCE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960A0DA-1AB9-40E9-94FF-6CE024681139}" type="pres">
      <dgm:prSet presAssocID="{A94F6F3B-1312-4EA3-86C9-7C1DA9AFBCE6}" presName="hierChild2" presStyleCnt="0"/>
      <dgm:spPr/>
    </dgm:pt>
    <dgm:pt modelId="{EF871C2D-A141-4E6B-978D-2A707D4E2233}" type="pres">
      <dgm:prSet presAssocID="{D0A25229-7AB2-42C6-9BB0-A1FCEA189975}" presName="Name64" presStyleLbl="parChTrans1D2" presStyleIdx="0" presStyleCnt="5"/>
      <dgm:spPr/>
      <dgm:t>
        <a:bodyPr/>
        <a:lstStyle/>
        <a:p>
          <a:endParaRPr lang="en-US"/>
        </a:p>
      </dgm:t>
    </dgm:pt>
    <dgm:pt modelId="{77E2C5CF-7A8C-4010-B023-2E07B2A500C3}" type="pres">
      <dgm:prSet presAssocID="{787DB30B-E785-43CD-BF78-CFF271298E51}" presName="hierRoot2" presStyleCnt="0">
        <dgm:presLayoutVars>
          <dgm:hierBranch val="init"/>
        </dgm:presLayoutVars>
      </dgm:prSet>
      <dgm:spPr/>
    </dgm:pt>
    <dgm:pt modelId="{98F66840-AD0A-4070-978C-8F5AF16E7771}" type="pres">
      <dgm:prSet presAssocID="{787DB30B-E785-43CD-BF78-CFF271298E51}" presName="rootComposite" presStyleCnt="0"/>
      <dgm:spPr/>
    </dgm:pt>
    <dgm:pt modelId="{9D92DB36-CFCB-4B02-A61D-77BD981D9C01}" type="pres">
      <dgm:prSet presAssocID="{787DB30B-E785-43CD-BF78-CFF271298E51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E5EE4B-1B93-48A7-A919-838256FC5CFA}" type="pres">
      <dgm:prSet presAssocID="{787DB30B-E785-43CD-BF78-CFF271298E51}" presName="rootConnector" presStyleLbl="node2" presStyleIdx="0" presStyleCnt="5"/>
      <dgm:spPr/>
      <dgm:t>
        <a:bodyPr/>
        <a:lstStyle/>
        <a:p>
          <a:endParaRPr lang="en-US"/>
        </a:p>
      </dgm:t>
    </dgm:pt>
    <dgm:pt modelId="{AB1F0495-AD95-47D9-A808-6A5F6633CE3A}" type="pres">
      <dgm:prSet presAssocID="{787DB30B-E785-43CD-BF78-CFF271298E51}" presName="hierChild4" presStyleCnt="0"/>
      <dgm:spPr/>
    </dgm:pt>
    <dgm:pt modelId="{54186F2C-D592-4046-99E6-1773C54C88E6}" type="pres">
      <dgm:prSet presAssocID="{787DB30B-E785-43CD-BF78-CFF271298E51}" presName="hierChild5" presStyleCnt="0"/>
      <dgm:spPr/>
    </dgm:pt>
    <dgm:pt modelId="{7F664244-65D7-407D-B1DA-FB8FF928D2F5}" type="pres">
      <dgm:prSet presAssocID="{69BEAE9C-0BAE-46A0-9D3A-064694A9CAE7}" presName="Name64" presStyleLbl="parChTrans1D2" presStyleIdx="1" presStyleCnt="5"/>
      <dgm:spPr/>
      <dgm:t>
        <a:bodyPr/>
        <a:lstStyle/>
        <a:p>
          <a:endParaRPr lang="en-US"/>
        </a:p>
      </dgm:t>
    </dgm:pt>
    <dgm:pt modelId="{06D5B91E-75AF-4C7D-A184-727D61C9B6EC}" type="pres">
      <dgm:prSet presAssocID="{43ECF8B0-4443-4040-913C-0E3EEF56A75F}" presName="hierRoot2" presStyleCnt="0">
        <dgm:presLayoutVars>
          <dgm:hierBranch val="init"/>
        </dgm:presLayoutVars>
      </dgm:prSet>
      <dgm:spPr/>
    </dgm:pt>
    <dgm:pt modelId="{7339A16A-7A64-4BD2-934C-A542653AF22D}" type="pres">
      <dgm:prSet presAssocID="{43ECF8B0-4443-4040-913C-0E3EEF56A75F}" presName="rootComposite" presStyleCnt="0"/>
      <dgm:spPr/>
    </dgm:pt>
    <dgm:pt modelId="{CFFF629F-4BDE-4554-88F0-18A894C2009C}" type="pres">
      <dgm:prSet presAssocID="{43ECF8B0-4443-4040-913C-0E3EEF56A75F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62D0A3-53B7-4CFD-8C9E-378420492667}" type="pres">
      <dgm:prSet presAssocID="{43ECF8B0-4443-4040-913C-0E3EEF56A75F}" presName="rootConnector" presStyleLbl="node2" presStyleIdx="1" presStyleCnt="5"/>
      <dgm:spPr/>
      <dgm:t>
        <a:bodyPr/>
        <a:lstStyle/>
        <a:p>
          <a:endParaRPr lang="en-US"/>
        </a:p>
      </dgm:t>
    </dgm:pt>
    <dgm:pt modelId="{18A020D5-DADE-4DEF-AFA5-972FF183431B}" type="pres">
      <dgm:prSet presAssocID="{43ECF8B0-4443-4040-913C-0E3EEF56A75F}" presName="hierChild4" presStyleCnt="0"/>
      <dgm:spPr/>
    </dgm:pt>
    <dgm:pt modelId="{AE6658AF-5D5A-4591-9110-BB7C07C477F7}" type="pres">
      <dgm:prSet presAssocID="{43ECF8B0-4443-4040-913C-0E3EEF56A75F}" presName="hierChild5" presStyleCnt="0"/>
      <dgm:spPr/>
    </dgm:pt>
    <dgm:pt modelId="{87951D97-BC18-42EB-81DB-6F57D6E91EC3}" type="pres">
      <dgm:prSet presAssocID="{7F05A0B0-2ED3-4465-A4B0-D5DFA5B9B256}" presName="Name64" presStyleLbl="parChTrans1D2" presStyleIdx="2" presStyleCnt="5"/>
      <dgm:spPr/>
      <dgm:t>
        <a:bodyPr/>
        <a:lstStyle/>
        <a:p>
          <a:endParaRPr lang="en-US"/>
        </a:p>
      </dgm:t>
    </dgm:pt>
    <dgm:pt modelId="{41284E9A-B086-4876-95F0-29B7553F9CBA}" type="pres">
      <dgm:prSet presAssocID="{C611417F-54A9-4D04-BDC7-C22FE312269B}" presName="hierRoot2" presStyleCnt="0">
        <dgm:presLayoutVars>
          <dgm:hierBranch val="init"/>
        </dgm:presLayoutVars>
      </dgm:prSet>
      <dgm:spPr/>
    </dgm:pt>
    <dgm:pt modelId="{D80E2EDE-6A6D-426D-8D3F-620CAC89B295}" type="pres">
      <dgm:prSet presAssocID="{C611417F-54A9-4D04-BDC7-C22FE312269B}" presName="rootComposite" presStyleCnt="0"/>
      <dgm:spPr/>
    </dgm:pt>
    <dgm:pt modelId="{BBD27FFF-F299-476F-829F-73D3A3F179D2}" type="pres">
      <dgm:prSet presAssocID="{C611417F-54A9-4D04-BDC7-C22FE312269B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58EFCF-CF9E-41EE-BF4E-63F252FEE730}" type="pres">
      <dgm:prSet presAssocID="{C611417F-54A9-4D04-BDC7-C22FE312269B}" presName="rootConnector" presStyleLbl="node2" presStyleIdx="2" presStyleCnt="5"/>
      <dgm:spPr/>
      <dgm:t>
        <a:bodyPr/>
        <a:lstStyle/>
        <a:p>
          <a:endParaRPr lang="en-US"/>
        </a:p>
      </dgm:t>
    </dgm:pt>
    <dgm:pt modelId="{E7FD89D3-8867-449A-835C-4E83736E3A6C}" type="pres">
      <dgm:prSet presAssocID="{C611417F-54A9-4D04-BDC7-C22FE312269B}" presName="hierChild4" presStyleCnt="0"/>
      <dgm:spPr/>
    </dgm:pt>
    <dgm:pt modelId="{39BBDA6B-55D8-46DE-ABBC-E062392801D0}" type="pres">
      <dgm:prSet presAssocID="{C611417F-54A9-4D04-BDC7-C22FE312269B}" presName="hierChild5" presStyleCnt="0"/>
      <dgm:spPr/>
    </dgm:pt>
    <dgm:pt modelId="{FDA9500A-BD55-471D-AB14-AD154ECE78E6}" type="pres">
      <dgm:prSet presAssocID="{BB5F645C-5DE8-4BCA-B264-9C5CCA52C716}" presName="Name64" presStyleLbl="parChTrans1D2" presStyleIdx="3" presStyleCnt="5"/>
      <dgm:spPr/>
      <dgm:t>
        <a:bodyPr/>
        <a:lstStyle/>
        <a:p>
          <a:endParaRPr lang="en-US"/>
        </a:p>
      </dgm:t>
    </dgm:pt>
    <dgm:pt modelId="{8BEECCAF-835F-480B-AE35-90E71C6FD3B4}" type="pres">
      <dgm:prSet presAssocID="{98DDB3D4-FFD9-4597-85F3-E77EF4FE182D}" presName="hierRoot2" presStyleCnt="0">
        <dgm:presLayoutVars>
          <dgm:hierBranch val="init"/>
        </dgm:presLayoutVars>
      </dgm:prSet>
      <dgm:spPr/>
    </dgm:pt>
    <dgm:pt modelId="{6A04E959-F83C-44B8-9DB6-9CFAF6FEA3BF}" type="pres">
      <dgm:prSet presAssocID="{98DDB3D4-FFD9-4597-85F3-E77EF4FE182D}" presName="rootComposite" presStyleCnt="0"/>
      <dgm:spPr/>
    </dgm:pt>
    <dgm:pt modelId="{6A3A0839-1CF2-4E49-B65C-4C9812054712}" type="pres">
      <dgm:prSet presAssocID="{98DDB3D4-FFD9-4597-85F3-E77EF4FE182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A93EEF-F5AF-4C79-98B2-A0B9FFFEAD4A}" type="pres">
      <dgm:prSet presAssocID="{98DDB3D4-FFD9-4597-85F3-E77EF4FE182D}" presName="rootConnector" presStyleLbl="node2" presStyleIdx="3" presStyleCnt="5"/>
      <dgm:spPr/>
      <dgm:t>
        <a:bodyPr/>
        <a:lstStyle/>
        <a:p>
          <a:endParaRPr lang="en-US"/>
        </a:p>
      </dgm:t>
    </dgm:pt>
    <dgm:pt modelId="{68C44478-CC37-44A8-AC79-B3B19FEF787B}" type="pres">
      <dgm:prSet presAssocID="{98DDB3D4-FFD9-4597-85F3-E77EF4FE182D}" presName="hierChild4" presStyleCnt="0"/>
      <dgm:spPr/>
    </dgm:pt>
    <dgm:pt modelId="{D9390D00-4E87-4656-925E-AD3A2E95FC28}" type="pres">
      <dgm:prSet presAssocID="{A34219C2-0AEF-4AB0-893F-0760D8EF6DFA}" presName="Name64" presStyleLbl="parChTrans1D3" presStyleIdx="0" presStyleCnt="1"/>
      <dgm:spPr/>
      <dgm:t>
        <a:bodyPr/>
        <a:lstStyle/>
        <a:p>
          <a:endParaRPr lang="en-US"/>
        </a:p>
      </dgm:t>
    </dgm:pt>
    <dgm:pt modelId="{AED00DAA-E594-48E9-A4E7-CB8124D4B263}" type="pres">
      <dgm:prSet presAssocID="{2E7021DF-0530-46F2-886B-362DC0BA4100}" presName="hierRoot2" presStyleCnt="0">
        <dgm:presLayoutVars>
          <dgm:hierBranch val="init"/>
        </dgm:presLayoutVars>
      </dgm:prSet>
      <dgm:spPr/>
    </dgm:pt>
    <dgm:pt modelId="{EBDD15DA-61D6-463F-8F2B-DEB14CCFBCD1}" type="pres">
      <dgm:prSet presAssocID="{2E7021DF-0530-46F2-886B-362DC0BA4100}" presName="rootComposite" presStyleCnt="0"/>
      <dgm:spPr/>
    </dgm:pt>
    <dgm:pt modelId="{8C9D004E-D9B9-4177-9D43-19395FBE9194}" type="pres">
      <dgm:prSet presAssocID="{2E7021DF-0530-46F2-886B-362DC0BA410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0DEFFB-EF20-43D4-B4C0-E48A8CECA0DA}" type="pres">
      <dgm:prSet presAssocID="{2E7021DF-0530-46F2-886B-362DC0BA4100}" presName="rootConnector" presStyleLbl="node3" presStyleIdx="0" presStyleCnt="1"/>
      <dgm:spPr/>
      <dgm:t>
        <a:bodyPr/>
        <a:lstStyle/>
        <a:p>
          <a:endParaRPr lang="en-US"/>
        </a:p>
      </dgm:t>
    </dgm:pt>
    <dgm:pt modelId="{4A2EF820-7417-4203-B701-FAF9DFBBC659}" type="pres">
      <dgm:prSet presAssocID="{2E7021DF-0530-46F2-886B-362DC0BA4100}" presName="hierChild4" presStyleCnt="0"/>
      <dgm:spPr/>
    </dgm:pt>
    <dgm:pt modelId="{32283660-D676-4F0C-9C73-1BCEFE662571}" type="pres">
      <dgm:prSet presAssocID="{EB52B6DE-F82E-4738-8F87-3BE70162BC68}" presName="Name64" presStyleLbl="parChTrans1D4" presStyleIdx="0" presStyleCnt="14"/>
      <dgm:spPr/>
      <dgm:t>
        <a:bodyPr/>
        <a:lstStyle/>
        <a:p>
          <a:endParaRPr lang="en-US"/>
        </a:p>
      </dgm:t>
    </dgm:pt>
    <dgm:pt modelId="{397F1E31-C884-4098-B4F3-B85156D89804}" type="pres">
      <dgm:prSet presAssocID="{9629BD11-803A-4A02-BD30-085EB6230777}" presName="hierRoot2" presStyleCnt="0">
        <dgm:presLayoutVars>
          <dgm:hierBranch val="init"/>
        </dgm:presLayoutVars>
      </dgm:prSet>
      <dgm:spPr/>
    </dgm:pt>
    <dgm:pt modelId="{C1553893-88C3-485F-96E6-6AC2DE5BF557}" type="pres">
      <dgm:prSet presAssocID="{9629BD11-803A-4A02-BD30-085EB6230777}" presName="rootComposite" presStyleCnt="0"/>
      <dgm:spPr/>
    </dgm:pt>
    <dgm:pt modelId="{8172D62F-FECA-4E61-B836-BED49480FFD3}" type="pres">
      <dgm:prSet presAssocID="{9629BD11-803A-4A02-BD30-085EB6230777}" presName="rootText" presStyleLbl="node4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743077-7165-47AC-9D8B-568395A00A4A}" type="pres">
      <dgm:prSet presAssocID="{9629BD11-803A-4A02-BD30-085EB6230777}" presName="rootConnector" presStyleLbl="node4" presStyleIdx="0" presStyleCnt="14"/>
      <dgm:spPr/>
      <dgm:t>
        <a:bodyPr/>
        <a:lstStyle/>
        <a:p>
          <a:endParaRPr lang="en-US"/>
        </a:p>
      </dgm:t>
    </dgm:pt>
    <dgm:pt modelId="{4C214906-C068-496A-80B0-D02AE846F755}" type="pres">
      <dgm:prSet presAssocID="{9629BD11-803A-4A02-BD30-085EB6230777}" presName="hierChild4" presStyleCnt="0"/>
      <dgm:spPr/>
    </dgm:pt>
    <dgm:pt modelId="{99DCF20D-B58A-4E54-8279-038504DEBDFC}" type="pres">
      <dgm:prSet presAssocID="{68E28F28-80B1-487D-81A5-BBA01477E31C}" presName="Name64" presStyleLbl="parChTrans1D4" presStyleIdx="1" presStyleCnt="14"/>
      <dgm:spPr/>
      <dgm:t>
        <a:bodyPr/>
        <a:lstStyle/>
        <a:p>
          <a:endParaRPr lang="en-US"/>
        </a:p>
      </dgm:t>
    </dgm:pt>
    <dgm:pt modelId="{9FF28880-1501-42CA-836A-458868ED935C}" type="pres">
      <dgm:prSet presAssocID="{7545F88C-5702-4481-AD1D-2E878026369A}" presName="hierRoot2" presStyleCnt="0">
        <dgm:presLayoutVars>
          <dgm:hierBranch val="init"/>
        </dgm:presLayoutVars>
      </dgm:prSet>
      <dgm:spPr/>
    </dgm:pt>
    <dgm:pt modelId="{323EB4F4-FC59-40B6-9FD4-59A22E372E91}" type="pres">
      <dgm:prSet presAssocID="{7545F88C-5702-4481-AD1D-2E878026369A}" presName="rootComposite" presStyleCnt="0"/>
      <dgm:spPr/>
    </dgm:pt>
    <dgm:pt modelId="{5F1CB97D-144C-42E4-ACB8-9D3ADA11EB94}" type="pres">
      <dgm:prSet presAssocID="{7545F88C-5702-4481-AD1D-2E878026369A}" presName="rootText" presStyleLbl="node4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B781DB-3D14-4464-B468-0F7048875851}" type="pres">
      <dgm:prSet presAssocID="{7545F88C-5702-4481-AD1D-2E878026369A}" presName="rootConnector" presStyleLbl="node4" presStyleIdx="1" presStyleCnt="14"/>
      <dgm:spPr/>
      <dgm:t>
        <a:bodyPr/>
        <a:lstStyle/>
        <a:p>
          <a:endParaRPr lang="en-US"/>
        </a:p>
      </dgm:t>
    </dgm:pt>
    <dgm:pt modelId="{CAC091C9-31ED-4177-80CD-BDF88D66666A}" type="pres">
      <dgm:prSet presAssocID="{7545F88C-5702-4481-AD1D-2E878026369A}" presName="hierChild4" presStyleCnt="0"/>
      <dgm:spPr/>
    </dgm:pt>
    <dgm:pt modelId="{A628A990-DD51-4247-90D9-272D63DD0025}" type="pres">
      <dgm:prSet presAssocID="{7545F88C-5702-4481-AD1D-2E878026369A}" presName="hierChild5" presStyleCnt="0"/>
      <dgm:spPr/>
    </dgm:pt>
    <dgm:pt modelId="{662B9F2D-6BE8-47E2-8DB5-A1A31B3EBCF7}" type="pres">
      <dgm:prSet presAssocID="{6C03FA3B-0F1E-4FE8-90C5-5421C0A7FB7C}" presName="Name64" presStyleLbl="parChTrans1D4" presStyleIdx="2" presStyleCnt="14"/>
      <dgm:spPr/>
      <dgm:t>
        <a:bodyPr/>
        <a:lstStyle/>
        <a:p>
          <a:endParaRPr lang="en-US"/>
        </a:p>
      </dgm:t>
    </dgm:pt>
    <dgm:pt modelId="{A96A1F45-1C0B-4D5C-B78B-86C3905C2E67}" type="pres">
      <dgm:prSet presAssocID="{6A4C768D-C4C6-4FDD-B568-F7DE0507548F}" presName="hierRoot2" presStyleCnt="0">
        <dgm:presLayoutVars>
          <dgm:hierBranch val="init"/>
        </dgm:presLayoutVars>
      </dgm:prSet>
      <dgm:spPr/>
    </dgm:pt>
    <dgm:pt modelId="{04340291-1409-4DFF-A97D-D327A41AE050}" type="pres">
      <dgm:prSet presAssocID="{6A4C768D-C4C6-4FDD-B568-F7DE0507548F}" presName="rootComposite" presStyleCnt="0"/>
      <dgm:spPr/>
    </dgm:pt>
    <dgm:pt modelId="{8661C6C2-B40A-4FB3-AFD2-1AACADADE672}" type="pres">
      <dgm:prSet presAssocID="{6A4C768D-C4C6-4FDD-B568-F7DE0507548F}" presName="rootText" presStyleLbl="node4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7F94E9-6EED-4952-A494-E818A1C17D5C}" type="pres">
      <dgm:prSet presAssocID="{6A4C768D-C4C6-4FDD-B568-F7DE0507548F}" presName="rootConnector" presStyleLbl="node4" presStyleIdx="2" presStyleCnt="14"/>
      <dgm:spPr/>
      <dgm:t>
        <a:bodyPr/>
        <a:lstStyle/>
        <a:p>
          <a:endParaRPr lang="en-US"/>
        </a:p>
      </dgm:t>
    </dgm:pt>
    <dgm:pt modelId="{92120722-DD2C-4714-AC2D-8AE00907F2A8}" type="pres">
      <dgm:prSet presAssocID="{6A4C768D-C4C6-4FDD-B568-F7DE0507548F}" presName="hierChild4" presStyleCnt="0"/>
      <dgm:spPr/>
    </dgm:pt>
    <dgm:pt modelId="{7C839822-D12C-48A0-AC3B-8D1C1F40B1C9}" type="pres">
      <dgm:prSet presAssocID="{6A4C768D-C4C6-4FDD-B568-F7DE0507548F}" presName="hierChild5" presStyleCnt="0"/>
      <dgm:spPr/>
    </dgm:pt>
    <dgm:pt modelId="{6D3E4CDC-3D07-4CAE-99F6-AECDEDB8996D}" type="pres">
      <dgm:prSet presAssocID="{4E7359DA-2CFE-426D-BD49-2630BEABCEDA}" presName="Name64" presStyleLbl="parChTrans1D4" presStyleIdx="3" presStyleCnt="14"/>
      <dgm:spPr/>
      <dgm:t>
        <a:bodyPr/>
        <a:lstStyle/>
        <a:p>
          <a:endParaRPr lang="en-US"/>
        </a:p>
      </dgm:t>
    </dgm:pt>
    <dgm:pt modelId="{580A41D0-6666-4BAE-A14F-5DEF24F84C9B}" type="pres">
      <dgm:prSet presAssocID="{D47969B3-CC50-4076-A30E-C79BFBDBBAA3}" presName="hierRoot2" presStyleCnt="0">
        <dgm:presLayoutVars>
          <dgm:hierBranch val="init"/>
        </dgm:presLayoutVars>
      </dgm:prSet>
      <dgm:spPr/>
    </dgm:pt>
    <dgm:pt modelId="{E8089A9F-84F5-4CA1-9EE8-70E9E4428052}" type="pres">
      <dgm:prSet presAssocID="{D47969B3-CC50-4076-A30E-C79BFBDBBAA3}" presName="rootComposite" presStyleCnt="0"/>
      <dgm:spPr/>
    </dgm:pt>
    <dgm:pt modelId="{EA2503F3-170D-474E-B526-CD2670DE61B3}" type="pres">
      <dgm:prSet presAssocID="{D47969B3-CC50-4076-A30E-C79BFBDBBAA3}" presName="rootText" presStyleLbl="node4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FD1EE0-3350-401B-B24B-149DA3CF0E7F}" type="pres">
      <dgm:prSet presAssocID="{D47969B3-CC50-4076-A30E-C79BFBDBBAA3}" presName="rootConnector" presStyleLbl="node4" presStyleIdx="3" presStyleCnt="14"/>
      <dgm:spPr/>
      <dgm:t>
        <a:bodyPr/>
        <a:lstStyle/>
        <a:p>
          <a:endParaRPr lang="en-US"/>
        </a:p>
      </dgm:t>
    </dgm:pt>
    <dgm:pt modelId="{FE47A48D-C0EE-4A4E-9397-ED40DF6E5BEE}" type="pres">
      <dgm:prSet presAssocID="{D47969B3-CC50-4076-A30E-C79BFBDBBAA3}" presName="hierChild4" presStyleCnt="0"/>
      <dgm:spPr/>
    </dgm:pt>
    <dgm:pt modelId="{989EAEE4-7EC9-43CF-BB7E-B212D4BD5593}" type="pres">
      <dgm:prSet presAssocID="{D47969B3-CC50-4076-A30E-C79BFBDBBAA3}" presName="hierChild5" presStyleCnt="0"/>
      <dgm:spPr/>
    </dgm:pt>
    <dgm:pt modelId="{04C5AF42-F881-4F53-A36D-108440D7F859}" type="pres">
      <dgm:prSet presAssocID="{4B75B1A5-8BC8-4627-91C4-9EA4C9A0E347}" presName="Name64" presStyleLbl="parChTrans1D4" presStyleIdx="4" presStyleCnt="14"/>
      <dgm:spPr/>
      <dgm:t>
        <a:bodyPr/>
        <a:lstStyle/>
        <a:p>
          <a:endParaRPr lang="en-US"/>
        </a:p>
      </dgm:t>
    </dgm:pt>
    <dgm:pt modelId="{9388E516-B090-4170-A5E5-635CF5EACB06}" type="pres">
      <dgm:prSet presAssocID="{1D88AA44-551C-4CCC-AA25-F4936CDC52AB}" presName="hierRoot2" presStyleCnt="0">
        <dgm:presLayoutVars>
          <dgm:hierBranch val="init"/>
        </dgm:presLayoutVars>
      </dgm:prSet>
      <dgm:spPr/>
    </dgm:pt>
    <dgm:pt modelId="{5D41DCB1-1D3C-4932-9858-27AEA2324BE8}" type="pres">
      <dgm:prSet presAssocID="{1D88AA44-551C-4CCC-AA25-F4936CDC52AB}" presName="rootComposite" presStyleCnt="0"/>
      <dgm:spPr/>
    </dgm:pt>
    <dgm:pt modelId="{78E965F6-328A-4410-91FB-EF2AF26EECDD}" type="pres">
      <dgm:prSet presAssocID="{1D88AA44-551C-4CCC-AA25-F4936CDC52AB}" presName="rootText" presStyleLbl="node4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4155C1-C682-4F26-B3D9-9BF84A381F90}" type="pres">
      <dgm:prSet presAssocID="{1D88AA44-551C-4CCC-AA25-F4936CDC52AB}" presName="rootConnector" presStyleLbl="node4" presStyleIdx="4" presStyleCnt="14"/>
      <dgm:spPr/>
      <dgm:t>
        <a:bodyPr/>
        <a:lstStyle/>
        <a:p>
          <a:endParaRPr lang="en-US"/>
        </a:p>
      </dgm:t>
    </dgm:pt>
    <dgm:pt modelId="{F52CFDF3-E164-4B06-822D-5BA66C4C5E5D}" type="pres">
      <dgm:prSet presAssocID="{1D88AA44-551C-4CCC-AA25-F4936CDC52AB}" presName="hierChild4" presStyleCnt="0"/>
      <dgm:spPr/>
    </dgm:pt>
    <dgm:pt modelId="{0DCF37BC-6F38-4F49-A31D-4BC2514468BC}" type="pres">
      <dgm:prSet presAssocID="{1D88AA44-551C-4CCC-AA25-F4936CDC52AB}" presName="hierChild5" presStyleCnt="0"/>
      <dgm:spPr/>
    </dgm:pt>
    <dgm:pt modelId="{C84313E7-600D-4C44-9C28-330E1704C406}" type="pres">
      <dgm:prSet presAssocID="{D3000914-8E7A-42F0-B7C0-D616483753B2}" presName="Name64" presStyleLbl="parChTrans1D4" presStyleIdx="5" presStyleCnt="14"/>
      <dgm:spPr/>
      <dgm:t>
        <a:bodyPr/>
        <a:lstStyle/>
        <a:p>
          <a:endParaRPr lang="en-US"/>
        </a:p>
      </dgm:t>
    </dgm:pt>
    <dgm:pt modelId="{2DFD9C47-5326-4E19-9D25-7B03582014B1}" type="pres">
      <dgm:prSet presAssocID="{7BC867E8-7B15-4BBE-83F2-B92AC5B6AA73}" presName="hierRoot2" presStyleCnt="0">
        <dgm:presLayoutVars>
          <dgm:hierBranch val="init"/>
        </dgm:presLayoutVars>
      </dgm:prSet>
      <dgm:spPr/>
    </dgm:pt>
    <dgm:pt modelId="{766A7A4A-1D5D-4988-8514-EEAB8879142A}" type="pres">
      <dgm:prSet presAssocID="{7BC867E8-7B15-4BBE-83F2-B92AC5B6AA73}" presName="rootComposite" presStyleCnt="0"/>
      <dgm:spPr/>
    </dgm:pt>
    <dgm:pt modelId="{7E378BFB-5E9F-4B51-BAF4-CF3EE63A597D}" type="pres">
      <dgm:prSet presAssocID="{7BC867E8-7B15-4BBE-83F2-B92AC5B6AA73}" presName="rootText" presStyleLbl="node4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FEF0C-87C6-42E1-A0CE-B7E56D79B048}" type="pres">
      <dgm:prSet presAssocID="{7BC867E8-7B15-4BBE-83F2-B92AC5B6AA73}" presName="rootConnector" presStyleLbl="node4" presStyleIdx="5" presStyleCnt="14"/>
      <dgm:spPr/>
      <dgm:t>
        <a:bodyPr/>
        <a:lstStyle/>
        <a:p>
          <a:endParaRPr lang="en-US"/>
        </a:p>
      </dgm:t>
    </dgm:pt>
    <dgm:pt modelId="{7869FD32-F407-4680-A2C7-B923D494274F}" type="pres">
      <dgm:prSet presAssocID="{7BC867E8-7B15-4BBE-83F2-B92AC5B6AA73}" presName="hierChild4" presStyleCnt="0"/>
      <dgm:spPr/>
    </dgm:pt>
    <dgm:pt modelId="{1BCEEBDD-C7B1-4A86-A975-09BD2D84C440}" type="pres">
      <dgm:prSet presAssocID="{7BC867E8-7B15-4BBE-83F2-B92AC5B6AA73}" presName="hierChild5" presStyleCnt="0"/>
      <dgm:spPr/>
    </dgm:pt>
    <dgm:pt modelId="{BE9D1B5E-FEBB-4D8E-B070-F333091F6C65}" type="pres">
      <dgm:prSet presAssocID="{C4A1FC41-04BD-4843-A884-2FC4B40D191C}" presName="Name64" presStyleLbl="parChTrans1D4" presStyleIdx="6" presStyleCnt="14"/>
      <dgm:spPr/>
      <dgm:t>
        <a:bodyPr/>
        <a:lstStyle/>
        <a:p>
          <a:endParaRPr lang="en-US"/>
        </a:p>
      </dgm:t>
    </dgm:pt>
    <dgm:pt modelId="{7834806C-EF5B-4ED3-93E5-0C2D11C8BC57}" type="pres">
      <dgm:prSet presAssocID="{F2BBC26B-B6C1-40C9-BD2B-8A3D37798817}" presName="hierRoot2" presStyleCnt="0">
        <dgm:presLayoutVars>
          <dgm:hierBranch val="init"/>
        </dgm:presLayoutVars>
      </dgm:prSet>
      <dgm:spPr/>
    </dgm:pt>
    <dgm:pt modelId="{DEC6858E-65D6-46A9-893F-FA04A7B7BFE7}" type="pres">
      <dgm:prSet presAssocID="{F2BBC26B-B6C1-40C9-BD2B-8A3D37798817}" presName="rootComposite" presStyleCnt="0"/>
      <dgm:spPr/>
    </dgm:pt>
    <dgm:pt modelId="{A29C8B38-EA20-411D-B301-517B41407165}" type="pres">
      <dgm:prSet presAssocID="{F2BBC26B-B6C1-40C9-BD2B-8A3D37798817}" presName="rootText" presStyleLbl="node4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DC90DE-5BFE-4BE0-9430-2443A3E1BAFB}" type="pres">
      <dgm:prSet presAssocID="{F2BBC26B-B6C1-40C9-BD2B-8A3D37798817}" presName="rootConnector" presStyleLbl="node4" presStyleIdx="6" presStyleCnt="14"/>
      <dgm:spPr/>
      <dgm:t>
        <a:bodyPr/>
        <a:lstStyle/>
        <a:p>
          <a:endParaRPr lang="en-US"/>
        </a:p>
      </dgm:t>
    </dgm:pt>
    <dgm:pt modelId="{114D8054-D244-4D27-BF43-92CF26CB1EC5}" type="pres">
      <dgm:prSet presAssocID="{F2BBC26B-B6C1-40C9-BD2B-8A3D37798817}" presName="hierChild4" presStyleCnt="0"/>
      <dgm:spPr/>
    </dgm:pt>
    <dgm:pt modelId="{2DEA6600-9F46-45A6-845F-B0D13126FFB3}" type="pres">
      <dgm:prSet presAssocID="{F2BBC26B-B6C1-40C9-BD2B-8A3D37798817}" presName="hierChild5" presStyleCnt="0"/>
      <dgm:spPr/>
    </dgm:pt>
    <dgm:pt modelId="{764D22EE-1DEA-45D9-BFEE-C92BBA25C6DB}" type="pres">
      <dgm:prSet presAssocID="{BDFBCFE7-5A61-4410-AC49-824E9CED9432}" presName="Name64" presStyleLbl="parChTrans1D4" presStyleIdx="7" presStyleCnt="14"/>
      <dgm:spPr/>
      <dgm:t>
        <a:bodyPr/>
        <a:lstStyle/>
        <a:p>
          <a:endParaRPr lang="en-US"/>
        </a:p>
      </dgm:t>
    </dgm:pt>
    <dgm:pt modelId="{140D811A-3AD5-41C1-B5DD-681893152038}" type="pres">
      <dgm:prSet presAssocID="{94758154-978B-4BF3-8235-F332765DBCA6}" presName="hierRoot2" presStyleCnt="0">
        <dgm:presLayoutVars>
          <dgm:hierBranch val="init"/>
        </dgm:presLayoutVars>
      </dgm:prSet>
      <dgm:spPr/>
    </dgm:pt>
    <dgm:pt modelId="{4F7AF83E-2E65-4625-A4CE-4BCFED38457F}" type="pres">
      <dgm:prSet presAssocID="{94758154-978B-4BF3-8235-F332765DBCA6}" presName="rootComposite" presStyleCnt="0"/>
      <dgm:spPr/>
    </dgm:pt>
    <dgm:pt modelId="{E384966D-CD33-45A4-BC47-FFC391ED81D7}" type="pres">
      <dgm:prSet presAssocID="{94758154-978B-4BF3-8235-F332765DBCA6}" presName="rootText" presStyleLbl="node4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8ACBE5-2119-4506-91E8-C635B7D5A174}" type="pres">
      <dgm:prSet presAssocID="{94758154-978B-4BF3-8235-F332765DBCA6}" presName="rootConnector" presStyleLbl="node4" presStyleIdx="7" presStyleCnt="14"/>
      <dgm:spPr/>
      <dgm:t>
        <a:bodyPr/>
        <a:lstStyle/>
        <a:p>
          <a:endParaRPr lang="en-US"/>
        </a:p>
      </dgm:t>
    </dgm:pt>
    <dgm:pt modelId="{5EEFE7F3-724C-4809-9A87-F0E1010A6ECD}" type="pres">
      <dgm:prSet presAssocID="{94758154-978B-4BF3-8235-F332765DBCA6}" presName="hierChild4" presStyleCnt="0"/>
      <dgm:spPr/>
    </dgm:pt>
    <dgm:pt modelId="{66BD3731-E951-47D1-A820-53DB235CB0C3}" type="pres">
      <dgm:prSet presAssocID="{94758154-978B-4BF3-8235-F332765DBCA6}" presName="hierChild5" presStyleCnt="0"/>
      <dgm:spPr/>
    </dgm:pt>
    <dgm:pt modelId="{D1264C11-A8D5-49D2-9EC8-3890537BE29E}" type="pres">
      <dgm:prSet presAssocID="{9629BD11-803A-4A02-BD30-085EB6230777}" presName="hierChild5" presStyleCnt="0"/>
      <dgm:spPr/>
    </dgm:pt>
    <dgm:pt modelId="{D9DEE6A5-069B-46BB-A427-F30A4449E15D}" type="pres">
      <dgm:prSet presAssocID="{91F1539E-F9C9-44A7-8729-01CE305F40D0}" presName="Name64" presStyleLbl="parChTrans1D4" presStyleIdx="8" presStyleCnt="14"/>
      <dgm:spPr/>
      <dgm:t>
        <a:bodyPr/>
        <a:lstStyle/>
        <a:p>
          <a:endParaRPr lang="en-US"/>
        </a:p>
      </dgm:t>
    </dgm:pt>
    <dgm:pt modelId="{972F9888-7AC2-44BE-8118-054A5A089D70}" type="pres">
      <dgm:prSet presAssocID="{44AD2E4D-1363-4084-8B7F-630EC268DCA4}" presName="hierRoot2" presStyleCnt="0">
        <dgm:presLayoutVars>
          <dgm:hierBranch val="init"/>
        </dgm:presLayoutVars>
      </dgm:prSet>
      <dgm:spPr/>
    </dgm:pt>
    <dgm:pt modelId="{9118C83A-8C0D-49B1-BC56-7B077BA3C6D6}" type="pres">
      <dgm:prSet presAssocID="{44AD2E4D-1363-4084-8B7F-630EC268DCA4}" presName="rootComposite" presStyleCnt="0"/>
      <dgm:spPr/>
    </dgm:pt>
    <dgm:pt modelId="{472283E8-A38F-47BC-BC3D-6DB27261575F}" type="pres">
      <dgm:prSet presAssocID="{44AD2E4D-1363-4084-8B7F-630EC268DCA4}" presName="rootText" presStyleLbl="node4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B30EA4-D15F-4846-BDB7-40E0DE4CB416}" type="pres">
      <dgm:prSet presAssocID="{44AD2E4D-1363-4084-8B7F-630EC268DCA4}" presName="rootConnector" presStyleLbl="node4" presStyleIdx="8" presStyleCnt="14"/>
      <dgm:spPr/>
      <dgm:t>
        <a:bodyPr/>
        <a:lstStyle/>
        <a:p>
          <a:endParaRPr lang="en-US"/>
        </a:p>
      </dgm:t>
    </dgm:pt>
    <dgm:pt modelId="{64F5F1D9-A9D5-43B7-A150-248062079069}" type="pres">
      <dgm:prSet presAssocID="{44AD2E4D-1363-4084-8B7F-630EC268DCA4}" presName="hierChild4" presStyleCnt="0"/>
      <dgm:spPr/>
    </dgm:pt>
    <dgm:pt modelId="{951C0403-2568-4708-8F7C-F8FB4851B325}" type="pres">
      <dgm:prSet presAssocID="{2386061E-A188-45A6-8EFB-F6E10446B799}" presName="Name64" presStyleLbl="parChTrans1D4" presStyleIdx="9" presStyleCnt="14"/>
      <dgm:spPr/>
      <dgm:t>
        <a:bodyPr/>
        <a:lstStyle/>
        <a:p>
          <a:endParaRPr lang="en-US"/>
        </a:p>
      </dgm:t>
    </dgm:pt>
    <dgm:pt modelId="{36FBEC8F-A876-484C-B55A-491998EA78AF}" type="pres">
      <dgm:prSet presAssocID="{2AC43746-D43B-4648-BC54-8E364039A867}" presName="hierRoot2" presStyleCnt="0">
        <dgm:presLayoutVars>
          <dgm:hierBranch val="init"/>
        </dgm:presLayoutVars>
      </dgm:prSet>
      <dgm:spPr/>
    </dgm:pt>
    <dgm:pt modelId="{1D1140E5-9964-4C6C-B8F2-987C7BFC423A}" type="pres">
      <dgm:prSet presAssocID="{2AC43746-D43B-4648-BC54-8E364039A867}" presName="rootComposite" presStyleCnt="0"/>
      <dgm:spPr/>
    </dgm:pt>
    <dgm:pt modelId="{BE51D1A2-A433-4421-968D-D7C3EDEF1B52}" type="pres">
      <dgm:prSet presAssocID="{2AC43746-D43B-4648-BC54-8E364039A867}" presName="rootText" presStyleLbl="node4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1A7D3E-57CF-4388-B026-A93952E44394}" type="pres">
      <dgm:prSet presAssocID="{2AC43746-D43B-4648-BC54-8E364039A867}" presName="rootConnector" presStyleLbl="node4" presStyleIdx="9" presStyleCnt="14"/>
      <dgm:spPr/>
      <dgm:t>
        <a:bodyPr/>
        <a:lstStyle/>
        <a:p>
          <a:endParaRPr lang="en-US"/>
        </a:p>
      </dgm:t>
    </dgm:pt>
    <dgm:pt modelId="{731EFB79-32DA-4253-A9AD-8D1CD554B235}" type="pres">
      <dgm:prSet presAssocID="{2AC43746-D43B-4648-BC54-8E364039A867}" presName="hierChild4" presStyleCnt="0"/>
      <dgm:spPr/>
    </dgm:pt>
    <dgm:pt modelId="{9870BEF1-E856-4B9D-A961-B0DF7D21745D}" type="pres">
      <dgm:prSet presAssocID="{2AC43746-D43B-4648-BC54-8E364039A867}" presName="hierChild5" presStyleCnt="0"/>
      <dgm:spPr/>
    </dgm:pt>
    <dgm:pt modelId="{B44DA356-3E54-431E-8ECA-80972030A0BF}" type="pres">
      <dgm:prSet presAssocID="{320330A1-4117-447D-ACAA-1B0BE34DCAFE}" presName="Name64" presStyleLbl="parChTrans1D4" presStyleIdx="10" presStyleCnt="14"/>
      <dgm:spPr/>
      <dgm:t>
        <a:bodyPr/>
        <a:lstStyle/>
        <a:p>
          <a:endParaRPr lang="en-US"/>
        </a:p>
      </dgm:t>
    </dgm:pt>
    <dgm:pt modelId="{8E1CA7C3-6EF1-4751-86AB-62CA762C9A00}" type="pres">
      <dgm:prSet presAssocID="{E38BDE2F-E30C-4B28-AF6A-0C4207B8BE67}" presName="hierRoot2" presStyleCnt="0">
        <dgm:presLayoutVars>
          <dgm:hierBranch val="init"/>
        </dgm:presLayoutVars>
      </dgm:prSet>
      <dgm:spPr/>
    </dgm:pt>
    <dgm:pt modelId="{57BDC9FC-8423-459F-8917-F641DAEECD9D}" type="pres">
      <dgm:prSet presAssocID="{E38BDE2F-E30C-4B28-AF6A-0C4207B8BE67}" presName="rootComposite" presStyleCnt="0"/>
      <dgm:spPr/>
    </dgm:pt>
    <dgm:pt modelId="{A34A7AB1-EB55-4106-BB1C-57E2FC79E343}" type="pres">
      <dgm:prSet presAssocID="{E38BDE2F-E30C-4B28-AF6A-0C4207B8BE67}" presName="rootText" presStyleLbl="node4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C040-439E-4E79-B5CC-2C06118C8C95}" type="pres">
      <dgm:prSet presAssocID="{E38BDE2F-E30C-4B28-AF6A-0C4207B8BE67}" presName="rootConnector" presStyleLbl="node4" presStyleIdx="10" presStyleCnt="14"/>
      <dgm:spPr/>
      <dgm:t>
        <a:bodyPr/>
        <a:lstStyle/>
        <a:p>
          <a:endParaRPr lang="en-US"/>
        </a:p>
      </dgm:t>
    </dgm:pt>
    <dgm:pt modelId="{E2E293FA-7BCC-4C8A-8F46-7B19FCB20DCD}" type="pres">
      <dgm:prSet presAssocID="{E38BDE2F-E30C-4B28-AF6A-0C4207B8BE67}" presName="hierChild4" presStyleCnt="0"/>
      <dgm:spPr/>
    </dgm:pt>
    <dgm:pt modelId="{D6A622A3-53C3-4BAE-8768-6F4782DA9D42}" type="pres">
      <dgm:prSet presAssocID="{E38BDE2F-E30C-4B28-AF6A-0C4207B8BE67}" presName="hierChild5" presStyleCnt="0"/>
      <dgm:spPr/>
    </dgm:pt>
    <dgm:pt modelId="{87D019AA-C728-44ED-9B5D-750B4566F4C9}" type="pres">
      <dgm:prSet presAssocID="{8D90A8D2-6C6B-4B33-9591-363CE06B99D5}" presName="Name64" presStyleLbl="parChTrans1D4" presStyleIdx="11" presStyleCnt="14"/>
      <dgm:spPr/>
      <dgm:t>
        <a:bodyPr/>
        <a:lstStyle/>
        <a:p>
          <a:endParaRPr lang="en-US"/>
        </a:p>
      </dgm:t>
    </dgm:pt>
    <dgm:pt modelId="{8C5FC92F-DA02-4C5D-B06A-D788620BBAA5}" type="pres">
      <dgm:prSet presAssocID="{F6534BA7-1AB7-4723-A3C8-61107327B6E3}" presName="hierRoot2" presStyleCnt="0">
        <dgm:presLayoutVars>
          <dgm:hierBranch val="init"/>
        </dgm:presLayoutVars>
      </dgm:prSet>
      <dgm:spPr/>
    </dgm:pt>
    <dgm:pt modelId="{5E415A2C-0D51-44A8-B82E-F685CAA0A74A}" type="pres">
      <dgm:prSet presAssocID="{F6534BA7-1AB7-4723-A3C8-61107327B6E3}" presName="rootComposite" presStyleCnt="0"/>
      <dgm:spPr/>
    </dgm:pt>
    <dgm:pt modelId="{D86CF58F-67BE-48E5-A2C2-AB908BA3C580}" type="pres">
      <dgm:prSet presAssocID="{F6534BA7-1AB7-4723-A3C8-61107327B6E3}" presName="rootText" presStyleLbl="node4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C50182-3D6D-44E1-8261-E524EA5603AA}" type="pres">
      <dgm:prSet presAssocID="{F6534BA7-1AB7-4723-A3C8-61107327B6E3}" presName="rootConnector" presStyleLbl="node4" presStyleIdx="11" presStyleCnt="14"/>
      <dgm:spPr/>
      <dgm:t>
        <a:bodyPr/>
        <a:lstStyle/>
        <a:p>
          <a:endParaRPr lang="en-US"/>
        </a:p>
      </dgm:t>
    </dgm:pt>
    <dgm:pt modelId="{64EE4297-3F5D-4ABA-8932-DDC0CEC8A6B1}" type="pres">
      <dgm:prSet presAssocID="{F6534BA7-1AB7-4723-A3C8-61107327B6E3}" presName="hierChild4" presStyleCnt="0"/>
      <dgm:spPr/>
    </dgm:pt>
    <dgm:pt modelId="{AB7F61D3-3519-410B-9ABC-59CEFDCCE332}" type="pres">
      <dgm:prSet presAssocID="{F6534BA7-1AB7-4723-A3C8-61107327B6E3}" presName="hierChild5" presStyleCnt="0"/>
      <dgm:spPr/>
    </dgm:pt>
    <dgm:pt modelId="{ABA30A39-294B-4BC1-A844-F5A53DA044D4}" type="pres">
      <dgm:prSet presAssocID="{A0C0F4FD-3DDC-4A91-9233-B7FB08AB8164}" presName="Name64" presStyleLbl="parChTrans1D4" presStyleIdx="12" presStyleCnt="14"/>
      <dgm:spPr/>
      <dgm:t>
        <a:bodyPr/>
        <a:lstStyle/>
        <a:p>
          <a:endParaRPr lang="en-US"/>
        </a:p>
      </dgm:t>
    </dgm:pt>
    <dgm:pt modelId="{3767822D-08AA-40AA-9817-D29F0D58CCB5}" type="pres">
      <dgm:prSet presAssocID="{0FC43B29-3204-4AD9-9E11-1CAF5E87110F}" presName="hierRoot2" presStyleCnt="0">
        <dgm:presLayoutVars>
          <dgm:hierBranch val="init"/>
        </dgm:presLayoutVars>
      </dgm:prSet>
      <dgm:spPr/>
    </dgm:pt>
    <dgm:pt modelId="{86304AE4-D441-4965-8C4C-355D84905E00}" type="pres">
      <dgm:prSet presAssocID="{0FC43B29-3204-4AD9-9E11-1CAF5E87110F}" presName="rootComposite" presStyleCnt="0"/>
      <dgm:spPr/>
    </dgm:pt>
    <dgm:pt modelId="{C1D788F1-B8B6-4923-9E4A-1398A087A1EE}" type="pres">
      <dgm:prSet presAssocID="{0FC43B29-3204-4AD9-9E11-1CAF5E87110F}" presName="rootText" presStyleLbl="node4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814C4-0816-4AB2-B4AB-0990865687AE}" type="pres">
      <dgm:prSet presAssocID="{0FC43B29-3204-4AD9-9E11-1CAF5E87110F}" presName="rootConnector" presStyleLbl="node4" presStyleIdx="12" presStyleCnt="14"/>
      <dgm:spPr/>
      <dgm:t>
        <a:bodyPr/>
        <a:lstStyle/>
        <a:p>
          <a:endParaRPr lang="en-US"/>
        </a:p>
      </dgm:t>
    </dgm:pt>
    <dgm:pt modelId="{8C50B2D6-D737-4F85-8ABD-7C8686F726BC}" type="pres">
      <dgm:prSet presAssocID="{0FC43B29-3204-4AD9-9E11-1CAF5E87110F}" presName="hierChild4" presStyleCnt="0"/>
      <dgm:spPr/>
    </dgm:pt>
    <dgm:pt modelId="{4692A57B-E0B8-4362-ACB2-D4881D3B5644}" type="pres">
      <dgm:prSet presAssocID="{0FC43B29-3204-4AD9-9E11-1CAF5E87110F}" presName="hierChild5" presStyleCnt="0"/>
      <dgm:spPr/>
    </dgm:pt>
    <dgm:pt modelId="{1A3FABB5-8DC3-4F60-A51E-28C7370C48B8}" type="pres">
      <dgm:prSet presAssocID="{E20D4528-43C4-4B8D-8C8E-FCC4721D8EB6}" presName="Name64" presStyleLbl="parChTrans1D4" presStyleIdx="13" presStyleCnt="14"/>
      <dgm:spPr/>
      <dgm:t>
        <a:bodyPr/>
        <a:lstStyle/>
        <a:p>
          <a:endParaRPr lang="en-US"/>
        </a:p>
      </dgm:t>
    </dgm:pt>
    <dgm:pt modelId="{8D709545-BC44-4216-B3FA-EA43DD80DBDD}" type="pres">
      <dgm:prSet presAssocID="{875F9083-CAC6-4830-BD45-84413EAEBECA}" presName="hierRoot2" presStyleCnt="0">
        <dgm:presLayoutVars>
          <dgm:hierBranch val="init"/>
        </dgm:presLayoutVars>
      </dgm:prSet>
      <dgm:spPr/>
    </dgm:pt>
    <dgm:pt modelId="{1CA69C2E-3137-4007-BADC-EF220FD0E763}" type="pres">
      <dgm:prSet presAssocID="{875F9083-CAC6-4830-BD45-84413EAEBECA}" presName="rootComposite" presStyleCnt="0"/>
      <dgm:spPr/>
    </dgm:pt>
    <dgm:pt modelId="{0505AE7B-9BC9-49C1-84D0-1228CE0CBB13}" type="pres">
      <dgm:prSet presAssocID="{875F9083-CAC6-4830-BD45-84413EAEBECA}" presName="rootText" presStyleLbl="node4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CE2A9E-D83F-4FA7-8725-20BFEC6E0E1B}" type="pres">
      <dgm:prSet presAssocID="{875F9083-CAC6-4830-BD45-84413EAEBECA}" presName="rootConnector" presStyleLbl="node4" presStyleIdx="13" presStyleCnt="14"/>
      <dgm:spPr/>
      <dgm:t>
        <a:bodyPr/>
        <a:lstStyle/>
        <a:p>
          <a:endParaRPr lang="en-US"/>
        </a:p>
      </dgm:t>
    </dgm:pt>
    <dgm:pt modelId="{3DD5EEE1-898A-4279-A3DC-407EBC8CFCDF}" type="pres">
      <dgm:prSet presAssocID="{875F9083-CAC6-4830-BD45-84413EAEBECA}" presName="hierChild4" presStyleCnt="0"/>
      <dgm:spPr/>
    </dgm:pt>
    <dgm:pt modelId="{F5AEA474-62FB-4B99-8D16-91B1CB858F99}" type="pres">
      <dgm:prSet presAssocID="{875F9083-CAC6-4830-BD45-84413EAEBECA}" presName="hierChild5" presStyleCnt="0"/>
      <dgm:spPr/>
    </dgm:pt>
    <dgm:pt modelId="{DD898C48-D376-4F3E-B634-98C562BE909B}" type="pres">
      <dgm:prSet presAssocID="{44AD2E4D-1363-4084-8B7F-630EC268DCA4}" presName="hierChild5" presStyleCnt="0"/>
      <dgm:spPr/>
    </dgm:pt>
    <dgm:pt modelId="{4DAA36D4-B9CC-4A9D-88F6-5974738D3714}" type="pres">
      <dgm:prSet presAssocID="{2E7021DF-0530-46F2-886B-362DC0BA4100}" presName="hierChild5" presStyleCnt="0"/>
      <dgm:spPr/>
    </dgm:pt>
    <dgm:pt modelId="{5F8F9B3E-076B-44D3-BA5B-1CBDB3EEEA69}" type="pres">
      <dgm:prSet presAssocID="{98DDB3D4-FFD9-4597-85F3-E77EF4FE182D}" presName="hierChild5" presStyleCnt="0"/>
      <dgm:spPr/>
    </dgm:pt>
    <dgm:pt modelId="{BD25A5F0-9C7F-45C3-9047-996F0BAC5B79}" type="pres">
      <dgm:prSet presAssocID="{E6BB9835-307F-4368-9371-00EB0B6681AB}" presName="Name64" presStyleLbl="parChTrans1D2" presStyleIdx="4" presStyleCnt="5"/>
      <dgm:spPr/>
      <dgm:t>
        <a:bodyPr/>
        <a:lstStyle/>
        <a:p>
          <a:endParaRPr lang="en-US"/>
        </a:p>
      </dgm:t>
    </dgm:pt>
    <dgm:pt modelId="{9B70EADB-E921-4C8B-A31E-ED8C47332576}" type="pres">
      <dgm:prSet presAssocID="{1DBA4510-E816-41C6-900B-C55126625C83}" presName="hierRoot2" presStyleCnt="0">
        <dgm:presLayoutVars>
          <dgm:hierBranch val="init"/>
        </dgm:presLayoutVars>
      </dgm:prSet>
      <dgm:spPr/>
    </dgm:pt>
    <dgm:pt modelId="{3F7680A4-E4A6-45D7-AC74-DBCE51BDFEEE}" type="pres">
      <dgm:prSet presAssocID="{1DBA4510-E816-41C6-900B-C55126625C83}" presName="rootComposite" presStyleCnt="0"/>
      <dgm:spPr/>
    </dgm:pt>
    <dgm:pt modelId="{FF83B673-FA4A-4F01-9FC7-DBD7D06E6E3E}" type="pres">
      <dgm:prSet presAssocID="{1DBA4510-E816-41C6-900B-C55126625C83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DC20F5-59B7-4810-A0CE-58F78C97FBDE}" type="pres">
      <dgm:prSet presAssocID="{1DBA4510-E816-41C6-900B-C55126625C83}" presName="rootConnector" presStyleLbl="node2" presStyleIdx="4" presStyleCnt="5"/>
      <dgm:spPr/>
      <dgm:t>
        <a:bodyPr/>
        <a:lstStyle/>
        <a:p>
          <a:endParaRPr lang="en-US"/>
        </a:p>
      </dgm:t>
    </dgm:pt>
    <dgm:pt modelId="{7FE47AFC-DACA-4313-B370-E7E4EF495D6F}" type="pres">
      <dgm:prSet presAssocID="{1DBA4510-E816-41C6-900B-C55126625C83}" presName="hierChild4" presStyleCnt="0"/>
      <dgm:spPr/>
    </dgm:pt>
    <dgm:pt modelId="{6AB81EB5-CB78-4692-9950-52B5FE314B75}" type="pres">
      <dgm:prSet presAssocID="{1DBA4510-E816-41C6-900B-C55126625C83}" presName="hierChild5" presStyleCnt="0"/>
      <dgm:spPr/>
    </dgm:pt>
    <dgm:pt modelId="{E415B76B-51F0-4AB5-B51B-E780F8BA9DA3}" type="pres">
      <dgm:prSet presAssocID="{A94F6F3B-1312-4EA3-86C9-7C1DA9AFBCE6}" presName="hierChild3" presStyleCnt="0"/>
      <dgm:spPr/>
    </dgm:pt>
  </dgm:ptLst>
  <dgm:cxnLst>
    <dgm:cxn modelId="{64E712D1-377B-4D04-9DC0-F8A1D9859279}" type="presOf" srcId="{44AD2E4D-1363-4084-8B7F-630EC268DCA4}" destId="{472283E8-A38F-47BC-BC3D-6DB27261575F}" srcOrd="0" destOrd="0" presId="urn:microsoft.com/office/officeart/2009/3/layout/HorizontalOrganizationChart"/>
    <dgm:cxn modelId="{FDAF5D15-4DF2-4511-892C-EC20B5F319C6}" type="presOf" srcId="{43ECF8B0-4443-4040-913C-0E3EEF56A75F}" destId="{6662D0A3-53B7-4CFD-8C9E-378420492667}" srcOrd="1" destOrd="0" presId="urn:microsoft.com/office/officeart/2009/3/layout/HorizontalOrganizationChart"/>
    <dgm:cxn modelId="{DCD29C1F-593C-483C-90F3-C65D4DD36ACF}" type="presOf" srcId="{F2BBC26B-B6C1-40C9-BD2B-8A3D37798817}" destId="{47DC90DE-5BFE-4BE0-9430-2443A3E1BAFB}" srcOrd="1" destOrd="0" presId="urn:microsoft.com/office/officeart/2009/3/layout/HorizontalOrganizationChart"/>
    <dgm:cxn modelId="{E8BC67F2-D7CD-4321-AF75-C3882D31771A}" srcId="{44AD2E4D-1363-4084-8B7F-630EC268DCA4}" destId="{F6534BA7-1AB7-4723-A3C8-61107327B6E3}" srcOrd="2" destOrd="0" parTransId="{8D90A8D2-6C6B-4B33-9591-363CE06B99D5}" sibTransId="{45F25F41-6E13-4EE4-8680-08237CEB12A5}"/>
    <dgm:cxn modelId="{2EC74E1B-CCEB-4A55-BC28-7E5BFEC01875}" type="presOf" srcId="{1DBA4510-E816-41C6-900B-C55126625C83}" destId="{F7DC20F5-59B7-4810-A0CE-58F78C97FBDE}" srcOrd="1" destOrd="0" presId="urn:microsoft.com/office/officeart/2009/3/layout/HorizontalOrganizationChart"/>
    <dgm:cxn modelId="{0AE9BD60-3559-4047-B1C1-429149423B2F}" type="presOf" srcId="{320330A1-4117-447D-ACAA-1B0BE34DCAFE}" destId="{B44DA356-3E54-431E-8ECA-80972030A0BF}" srcOrd="0" destOrd="0" presId="urn:microsoft.com/office/officeart/2009/3/layout/HorizontalOrganizationChart"/>
    <dgm:cxn modelId="{A55B8E47-263A-4D1B-952E-8E6AEB297C1C}" type="presOf" srcId="{E38BDE2F-E30C-4B28-AF6A-0C4207B8BE67}" destId="{A34A7AB1-EB55-4106-BB1C-57E2FC79E343}" srcOrd="0" destOrd="0" presId="urn:microsoft.com/office/officeart/2009/3/layout/HorizontalOrganizationChart"/>
    <dgm:cxn modelId="{FF67CBBD-8730-4881-BA3F-F2CFCC1BA4EA}" type="presOf" srcId="{6C03FA3B-0F1E-4FE8-90C5-5421C0A7FB7C}" destId="{662B9F2D-6BE8-47E2-8DB5-A1A31B3EBCF7}" srcOrd="0" destOrd="0" presId="urn:microsoft.com/office/officeart/2009/3/layout/HorizontalOrganizationChart"/>
    <dgm:cxn modelId="{B58D9673-DAC4-4672-BDEE-7BEAC10CDBEB}" type="presOf" srcId="{C611417F-54A9-4D04-BDC7-C22FE312269B}" destId="{BBD27FFF-F299-476F-829F-73D3A3F179D2}" srcOrd="0" destOrd="0" presId="urn:microsoft.com/office/officeart/2009/3/layout/HorizontalOrganizationChart"/>
    <dgm:cxn modelId="{3A873558-257C-43A5-83D3-BEFA3151C531}" type="presOf" srcId="{787DB30B-E785-43CD-BF78-CFF271298E51}" destId="{9D92DB36-CFCB-4B02-A61D-77BD981D9C01}" srcOrd="0" destOrd="0" presId="urn:microsoft.com/office/officeart/2009/3/layout/HorizontalOrganizationChart"/>
    <dgm:cxn modelId="{411D063B-35FF-419D-A058-E843715F063F}" type="presOf" srcId="{94758154-978B-4BF3-8235-F332765DBCA6}" destId="{E78ACBE5-2119-4506-91E8-C635B7D5A174}" srcOrd="1" destOrd="0" presId="urn:microsoft.com/office/officeart/2009/3/layout/HorizontalOrganizationChart"/>
    <dgm:cxn modelId="{F97565BB-0AD0-4DE0-940F-ECF570E0524A}" srcId="{2E7021DF-0530-46F2-886B-362DC0BA4100}" destId="{9629BD11-803A-4A02-BD30-085EB6230777}" srcOrd="0" destOrd="0" parTransId="{EB52B6DE-F82E-4738-8F87-3BE70162BC68}" sibTransId="{6D643D1F-E2BB-4196-9244-EE477A3D2009}"/>
    <dgm:cxn modelId="{F35DCCA2-F2E3-498D-9FF0-A22DFCD9D371}" srcId="{9629BD11-803A-4A02-BD30-085EB6230777}" destId="{7BC867E8-7B15-4BBE-83F2-B92AC5B6AA73}" srcOrd="4" destOrd="0" parTransId="{D3000914-8E7A-42F0-B7C0-D616483753B2}" sibTransId="{EC6B81D9-B70E-4CE4-8F8E-C294348BA55E}"/>
    <dgm:cxn modelId="{A78A4D9F-7E9C-4F35-9E69-C60607FDD860}" srcId="{A94F6F3B-1312-4EA3-86C9-7C1DA9AFBCE6}" destId="{43ECF8B0-4443-4040-913C-0E3EEF56A75F}" srcOrd="1" destOrd="0" parTransId="{69BEAE9C-0BAE-46A0-9D3A-064694A9CAE7}" sibTransId="{14C81632-23E1-4D52-8126-64931EF8EB0E}"/>
    <dgm:cxn modelId="{2E187CA4-9965-4F1C-8AA9-12A87E53F504}" type="presOf" srcId="{7BC867E8-7B15-4BBE-83F2-B92AC5B6AA73}" destId="{7E378BFB-5E9F-4B51-BAF4-CF3EE63A597D}" srcOrd="0" destOrd="0" presId="urn:microsoft.com/office/officeart/2009/3/layout/HorizontalOrganizationChart"/>
    <dgm:cxn modelId="{2BE928BF-7220-4F3B-8762-31FF0BAEC52E}" type="presOf" srcId="{A94F6F3B-1312-4EA3-86C9-7C1DA9AFBCE6}" destId="{5BF9A13F-D37C-472E-A815-7A894BB93FC0}" srcOrd="0" destOrd="0" presId="urn:microsoft.com/office/officeart/2009/3/layout/HorizontalOrganizationChart"/>
    <dgm:cxn modelId="{4FA702C9-FB89-4363-9A70-A75B44437D95}" type="presOf" srcId="{43ECF8B0-4443-4040-913C-0E3EEF56A75F}" destId="{CFFF629F-4BDE-4554-88F0-18A894C2009C}" srcOrd="0" destOrd="0" presId="urn:microsoft.com/office/officeart/2009/3/layout/HorizontalOrganizationChart"/>
    <dgm:cxn modelId="{B5F4457E-2B99-4070-9141-37FFFE0D2D61}" type="presOf" srcId="{98DDB3D4-FFD9-4597-85F3-E77EF4FE182D}" destId="{BDA93EEF-F5AF-4C79-98B2-A0B9FFFEAD4A}" srcOrd="1" destOrd="0" presId="urn:microsoft.com/office/officeart/2009/3/layout/HorizontalOrganizationChart"/>
    <dgm:cxn modelId="{71D07B7D-0A83-4C5F-9DB3-A539636F3179}" type="presOf" srcId="{C4A1FC41-04BD-4843-A884-2FC4B40D191C}" destId="{BE9D1B5E-FEBB-4D8E-B070-F333091F6C65}" srcOrd="0" destOrd="0" presId="urn:microsoft.com/office/officeart/2009/3/layout/HorizontalOrganizationChart"/>
    <dgm:cxn modelId="{1B8ACC76-B2FF-45BA-AA21-5BB0ADE2A85A}" type="presOf" srcId="{2E7021DF-0530-46F2-886B-362DC0BA4100}" destId="{F60DEFFB-EF20-43D4-B4C0-E48A8CECA0DA}" srcOrd="1" destOrd="0" presId="urn:microsoft.com/office/officeart/2009/3/layout/HorizontalOrganizationChart"/>
    <dgm:cxn modelId="{9E9268A2-BF7F-4F5C-B6BB-51B44F40F661}" srcId="{A94F6F3B-1312-4EA3-86C9-7C1DA9AFBCE6}" destId="{C611417F-54A9-4D04-BDC7-C22FE312269B}" srcOrd="2" destOrd="0" parTransId="{7F05A0B0-2ED3-4465-A4B0-D5DFA5B9B256}" sibTransId="{7F25F1D3-FE20-4599-AF25-36D8846466CD}"/>
    <dgm:cxn modelId="{570101CE-D329-4C63-AB86-BC52CA49A5AC}" type="presOf" srcId="{8D90A8D2-6C6B-4B33-9591-363CE06B99D5}" destId="{87D019AA-C728-44ED-9B5D-750B4566F4C9}" srcOrd="0" destOrd="0" presId="urn:microsoft.com/office/officeart/2009/3/layout/HorizontalOrganizationChart"/>
    <dgm:cxn modelId="{718EEA18-3F4A-49DE-A571-2712A6A34FA3}" srcId="{44AD2E4D-1363-4084-8B7F-630EC268DCA4}" destId="{0FC43B29-3204-4AD9-9E11-1CAF5E87110F}" srcOrd="3" destOrd="0" parTransId="{A0C0F4FD-3DDC-4A91-9233-B7FB08AB8164}" sibTransId="{A32A9F4F-31E2-42C2-9DAD-D0097D3D716E}"/>
    <dgm:cxn modelId="{C973153B-627B-436F-B851-CCCBBDC04EB1}" type="presOf" srcId="{D0A25229-7AB2-42C6-9BB0-A1FCEA189975}" destId="{EF871C2D-A141-4E6B-978D-2A707D4E2233}" srcOrd="0" destOrd="0" presId="urn:microsoft.com/office/officeart/2009/3/layout/HorizontalOrganizationChart"/>
    <dgm:cxn modelId="{D41ABF8E-E4B1-4633-9D83-0086D877980D}" type="presOf" srcId="{9B3A5877-FA25-4DD9-8574-7B29560B1F38}" destId="{9EB93C7F-B475-44AB-A03E-7683118DE726}" srcOrd="0" destOrd="0" presId="urn:microsoft.com/office/officeart/2009/3/layout/HorizontalOrganizationChart"/>
    <dgm:cxn modelId="{0A4A0FF3-85F1-4851-9D13-564502D103E6}" type="presOf" srcId="{F2BBC26B-B6C1-40C9-BD2B-8A3D37798817}" destId="{A29C8B38-EA20-411D-B301-517B41407165}" srcOrd="0" destOrd="0" presId="urn:microsoft.com/office/officeart/2009/3/layout/HorizontalOrganizationChart"/>
    <dgm:cxn modelId="{6342AA2D-EC6C-49EC-B35B-A0526C8CC100}" type="presOf" srcId="{1D88AA44-551C-4CCC-AA25-F4936CDC52AB}" destId="{78E965F6-328A-4410-91FB-EF2AF26EECDD}" srcOrd="0" destOrd="0" presId="urn:microsoft.com/office/officeart/2009/3/layout/HorizontalOrganizationChart"/>
    <dgm:cxn modelId="{C3605B5C-A862-40BF-B208-F1718F7609A6}" type="presOf" srcId="{9629BD11-803A-4A02-BD30-085EB6230777}" destId="{9E743077-7165-47AC-9D8B-568395A00A4A}" srcOrd="1" destOrd="0" presId="urn:microsoft.com/office/officeart/2009/3/layout/HorizontalOrganizationChart"/>
    <dgm:cxn modelId="{103C1752-1D69-4460-B2DE-E3950920C7CC}" type="presOf" srcId="{4B75B1A5-8BC8-4627-91C4-9EA4C9A0E347}" destId="{04C5AF42-F881-4F53-A36D-108440D7F859}" srcOrd="0" destOrd="0" presId="urn:microsoft.com/office/officeart/2009/3/layout/HorizontalOrganizationChart"/>
    <dgm:cxn modelId="{E82CB9E1-285F-4C06-B413-CD70DF12CA7D}" type="presOf" srcId="{C611417F-54A9-4D04-BDC7-C22FE312269B}" destId="{6958EFCF-CF9E-41EE-BF4E-63F252FEE730}" srcOrd="1" destOrd="0" presId="urn:microsoft.com/office/officeart/2009/3/layout/HorizontalOrganizationChart"/>
    <dgm:cxn modelId="{BD15B664-3568-4A6D-A2F1-FD3862EA6F6A}" type="presOf" srcId="{036E13B7-5DEA-494D-8877-86EE16BFF948}" destId="{9DE746E4-A11A-432C-84BE-07E956B1F748}" srcOrd="0" destOrd="0" presId="urn:microsoft.com/office/officeart/2009/3/layout/HorizontalOrganizationChart"/>
    <dgm:cxn modelId="{01EBB212-FCA1-461A-AAFC-2791E9530E21}" type="presOf" srcId="{1DBA4510-E816-41C6-900B-C55126625C83}" destId="{FF83B673-FA4A-4F01-9FC7-DBD7D06E6E3E}" srcOrd="0" destOrd="0" presId="urn:microsoft.com/office/officeart/2009/3/layout/HorizontalOrganizationChart"/>
    <dgm:cxn modelId="{A43B58B3-0BBB-42A5-BC34-F41760821219}" srcId="{98DDB3D4-FFD9-4597-85F3-E77EF4FE182D}" destId="{2E7021DF-0530-46F2-886B-362DC0BA4100}" srcOrd="0" destOrd="0" parTransId="{A34219C2-0AEF-4AB0-893F-0760D8EF6DFA}" sibTransId="{5E303BE7-11E7-4835-B6A8-8172721D3B38}"/>
    <dgm:cxn modelId="{9946D407-221E-4A20-8B91-B97A33C529B3}" type="presOf" srcId="{BB5F645C-5DE8-4BCA-B264-9C5CCA52C716}" destId="{FDA9500A-BD55-471D-AB14-AD154ECE78E6}" srcOrd="0" destOrd="0" presId="urn:microsoft.com/office/officeart/2009/3/layout/HorizontalOrganizationChart"/>
    <dgm:cxn modelId="{9DDF9493-20F7-4DDC-B1A9-CCBDAB85DF58}" type="presOf" srcId="{D47969B3-CC50-4076-A30E-C79BFBDBBAA3}" destId="{30FD1EE0-3350-401B-B24B-149DA3CF0E7F}" srcOrd="1" destOrd="0" presId="urn:microsoft.com/office/officeart/2009/3/layout/HorizontalOrganizationChart"/>
    <dgm:cxn modelId="{FA0DC4FC-AB87-4536-8499-6DA677C4493F}" srcId="{44AD2E4D-1363-4084-8B7F-630EC268DCA4}" destId="{2AC43746-D43B-4648-BC54-8E364039A867}" srcOrd="0" destOrd="0" parTransId="{2386061E-A188-45A6-8EFB-F6E10446B799}" sibTransId="{34EBBB09-07A8-4C79-B13D-25190E8D98E6}"/>
    <dgm:cxn modelId="{D726C790-6D49-4141-A479-1EDE70C9B911}" srcId="{036E13B7-5DEA-494D-8877-86EE16BFF948}" destId="{9B3A5877-FA25-4DD9-8574-7B29560B1F38}" srcOrd="0" destOrd="0" parTransId="{4C699A07-5D2F-4EF6-994B-01DB20993CF9}" sibTransId="{B2724DFD-84A9-407D-B84B-C2FC71838D57}"/>
    <dgm:cxn modelId="{CBA87448-A0B8-419E-B089-3C6860DE1799}" type="presOf" srcId="{2AC43746-D43B-4648-BC54-8E364039A867}" destId="{BE51D1A2-A433-4421-968D-D7C3EDEF1B52}" srcOrd="0" destOrd="0" presId="urn:microsoft.com/office/officeart/2009/3/layout/HorizontalOrganizationChart"/>
    <dgm:cxn modelId="{AADA3EED-FAE7-4A7E-AA08-9864D39C966D}" srcId="{44AD2E4D-1363-4084-8B7F-630EC268DCA4}" destId="{875F9083-CAC6-4830-BD45-84413EAEBECA}" srcOrd="4" destOrd="0" parTransId="{E20D4528-43C4-4B8D-8C8E-FCC4721D8EB6}" sibTransId="{A3ECF8F6-307C-4EE1-B9AE-E7E6448CDEAB}"/>
    <dgm:cxn modelId="{A0A4780F-BCC5-4ADA-A525-7961D619DCE0}" type="presOf" srcId="{D3000914-8E7A-42F0-B7C0-D616483753B2}" destId="{C84313E7-600D-4C44-9C28-330E1704C406}" srcOrd="0" destOrd="0" presId="urn:microsoft.com/office/officeart/2009/3/layout/HorizontalOrganizationChart"/>
    <dgm:cxn modelId="{D2862000-2A3B-4C81-86AF-DD61579E0545}" srcId="{A94F6F3B-1312-4EA3-86C9-7C1DA9AFBCE6}" destId="{98DDB3D4-FFD9-4597-85F3-E77EF4FE182D}" srcOrd="3" destOrd="0" parTransId="{BB5F645C-5DE8-4BCA-B264-9C5CCA52C716}" sibTransId="{DC75D907-FCF6-4099-9874-A57E47256F68}"/>
    <dgm:cxn modelId="{2B0A1D76-818A-4F0A-86E9-F51BA075B42F}" type="presOf" srcId="{A34219C2-0AEF-4AB0-893F-0760D8EF6DFA}" destId="{D9390D00-4E87-4656-925E-AD3A2E95FC28}" srcOrd="0" destOrd="0" presId="urn:microsoft.com/office/officeart/2009/3/layout/HorizontalOrganizationChart"/>
    <dgm:cxn modelId="{D3E04D14-A545-4042-B6E4-76D50FF3818F}" type="presOf" srcId="{A94F6F3B-1312-4EA3-86C9-7C1DA9AFBCE6}" destId="{2113FE2D-6652-4B5D-B89F-251AD375BDD6}" srcOrd="1" destOrd="0" presId="urn:microsoft.com/office/officeart/2009/3/layout/HorizontalOrganizationChart"/>
    <dgm:cxn modelId="{724A7770-1C9C-4788-9E47-D3FA3EB079E8}" type="presOf" srcId="{9629BD11-803A-4A02-BD30-085EB6230777}" destId="{8172D62F-FECA-4E61-B836-BED49480FFD3}" srcOrd="0" destOrd="0" presId="urn:microsoft.com/office/officeart/2009/3/layout/HorizontalOrganizationChart"/>
    <dgm:cxn modelId="{6C746FCF-2C52-49E1-8599-0DF465CFB3A1}" srcId="{A94F6F3B-1312-4EA3-86C9-7C1DA9AFBCE6}" destId="{1DBA4510-E816-41C6-900B-C55126625C83}" srcOrd="4" destOrd="0" parTransId="{E6BB9835-307F-4368-9371-00EB0B6681AB}" sibTransId="{0EF8BC40-C729-4D71-A3B9-F091C850CD50}"/>
    <dgm:cxn modelId="{BB63B1BF-8274-4BD9-9FCE-BC8B78D49DDA}" srcId="{44AD2E4D-1363-4084-8B7F-630EC268DCA4}" destId="{E38BDE2F-E30C-4B28-AF6A-0C4207B8BE67}" srcOrd="1" destOrd="0" parTransId="{320330A1-4117-447D-ACAA-1B0BE34DCAFE}" sibTransId="{503AC1D5-B06E-4E65-A56D-E72B007234A7}"/>
    <dgm:cxn modelId="{94F38143-3465-45B6-8FC1-63528337EE8B}" srcId="{2E7021DF-0530-46F2-886B-362DC0BA4100}" destId="{44AD2E4D-1363-4084-8B7F-630EC268DCA4}" srcOrd="1" destOrd="0" parTransId="{91F1539E-F9C9-44A7-8729-01CE305F40D0}" sibTransId="{92DB1114-9FED-40B6-83D8-3F2F5AC1D416}"/>
    <dgm:cxn modelId="{DCE506E3-E644-4A19-B584-2AB27C6F972F}" srcId="{9629BD11-803A-4A02-BD30-085EB6230777}" destId="{1D88AA44-551C-4CCC-AA25-F4936CDC52AB}" srcOrd="3" destOrd="0" parTransId="{4B75B1A5-8BC8-4627-91C4-9EA4C9A0E347}" sibTransId="{177EBB2C-5F3A-4424-BFE9-4CCFC5ED3E44}"/>
    <dgm:cxn modelId="{89C3009B-D2DB-41E1-B221-94104F7DE866}" type="presOf" srcId="{44AD2E4D-1363-4084-8B7F-630EC268DCA4}" destId="{97B30EA4-D15F-4846-BDB7-40E0DE4CB416}" srcOrd="1" destOrd="0" presId="urn:microsoft.com/office/officeart/2009/3/layout/HorizontalOrganizationChart"/>
    <dgm:cxn modelId="{3C515AA7-F1AB-4483-8EBA-AF0B666FE261}" srcId="{9629BD11-803A-4A02-BD30-085EB6230777}" destId="{F2BBC26B-B6C1-40C9-BD2B-8A3D37798817}" srcOrd="5" destOrd="0" parTransId="{C4A1FC41-04BD-4843-A884-2FC4B40D191C}" sibTransId="{2CA9B66E-A99D-4F3F-A0C6-274A10911AEF}"/>
    <dgm:cxn modelId="{F826101E-D2B2-43B4-935E-34906AF6ED1A}" type="presOf" srcId="{F6534BA7-1AB7-4723-A3C8-61107327B6E3}" destId="{D86CF58F-67BE-48E5-A2C2-AB908BA3C580}" srcOrd="0" destOrd="0" presId="urn:microsoft.com/office/officeart/2009/3/layout/HorizontalOrganizationChart"/>
    <dgm:cxn modelId="{3CF2237E-1A96-4054-BFE4-215AA6864D3C}" type="presOf" srcId="{F6534BA7-1AB7-4723-A3C8-61107327B6E3}" destId="{B4C50182-3D6D-44E1-8261-E524EA5603AA}" srcOrd="1" destOrd="0" presId="urn:microsoft.com/office/officeart/2009/3/layout/HorizontalOrganizationChart"/>
    <dgm:cxn modelId="{BE9EF0B1-9A9E-49C2-8B8F-079B16434C98}" srcId="{9629BD11-803A-4A02-BD30-085EB6230777}" destId="{94758154-978B-4BF3-8235-F332765DBCA6}" srcOrd="6" destOrd="0" parTransId="{BDFBCFE7-5A61-4410-AC49-824E9CED9432}" sibTransId="{3175C71C-70C6-40B5-829B-AAA8A9B7F5A8}"/>
    <dgm:cxn modelId="{8E841C85-7622-452D-93CE-A7D3E10B6086}" type="presOf" srcId="{7545F88C-5702-4481-AD1D-2E878026369A}" destId="{5F1CB97D-144C-42E4-ACB8-9D3ADA11EB94}" srcOrd="0" destOrd="0" presId="urn:microsoft.com/office/officeart/2009/3/layout/HorizontalOrganizationChart"/>
    <dgm:cxn modelId="{74E3FDCB-67A8-4EA0-BA33-02568958A279}" type="presOf" srcId="{A0C0F4FD-3DDC-4A91-9233-B7FB08AB8164}" destId="{ABA30A39-294B-4BC1-A844-F5A53DA044D4}" srcOrd="0" destOrd="0" presId="urn:microsoft.com/office/officeart/2009/3/layout/HorizontalOrganizationChart"/>
    <dgm:cxn modelId="{C52CE414-95F2-42E8-8849-0123D07E67E3}" type="presOf" srcId="{D47969B3-CC50-4076-A30E-C79BFBDBBAA3}" destId="{EA2503F3-170D-474E-B526-CD2670DE61B3}" srcOrd="0" destOrd="0" presId="urn:microsoft.com/office/officeart/2009/3/layout/HorizontalOrganizationChart"/>
    <dgm:cxn modelId="{C40B48C8-5CD3-4E7B-A7CF-F9C1839A8BA9}" type="presOf" srcId="{69BEAE9C-0BAE-46A0-9D3A-064694A9CAE7}" destId="{7F664244-65D7-407D-B1DA-FB8FF928D2F5}" srcOrd="0" destOrd="0" presId="urn:microsoft.com/office/officeart/2009/3/layout/HorizontalOrganizationChart"/>
    <dgm:cxn modelId="{550BDB5F-03EB-4198-B21B-50E72BEDC6BB}" type="presOf" srcId="{E20D4528-43C4-4B8D-8C8E-FCC4721D8EB6}" destId="{1A3FABB5-8DC3-4F60-A51E-28C7370C48B8}" srcOrd="0" destOrd="0" presId="urn:microsoft.com/office/officeart/2009/3/layout/HorizontalOrganizationChart"/>
    <dgm:cxn modelId="{BFAB4EC6-9A38-4F9B-8C17-6901995E0A28}" type="presOf" srcId="{98DDB3D4-FFD9-4597-85F3-E77EF4FE182D}" destId="{6A3A0839-1CF2-4E49-B65C-4C9812054712}" srcOrd="0" destOrd="0" presId="urn:microsoft.com/office/officeart/2009/3/layout/HorizontalOrganizationChart"/>
    <dgm:cxn modelId="{C9225B7A-9AC4-4C89-A95F-239DC84FD213}" type="presOf" srcId="{2AC43746-D43B-4648-BC54-8E364039A867}" destId="{1B1A7D3E-57CF-4388-B026-A93952E44394}" srcOrd="1" destOrd="0" presId="urn:microsoft.com/office/officeart/2009/3/layout/HorizontalOrganizationChart"/>
    <dgm:cxn modelId="{47E6C035-8229-44BA-BA1D-43C7648FC9FC}" type="presOf" srcId="{0FC43B29-3204-4AD9-9E11-1CAF5E87110F}" destId="{471814C4-0816-4AB2-B4AB-0990865687AE}" srcOrd="1" destOrd="0" presId="urn:microsoft.com/office/officeart/2009/3/layout/HorizontalOrganizationChart"/>
    <dgm:cxn modelId="{02730578-FDB1-4B51-A8FC-DA16278A4039}" type="presOf" srcId="{9B3A5877-FA25-4DD9-8574-7B29560B1F38}" destId="{A07D239D-D503-4B06-AC21-816C47ABA710}" srcOrd="1" destOrd="0" presId="urn:microsoft.com/office/officeart/2009/3/layout/HorizontalOrganizationChart"/>
    <dgm:cxn modelId="{1CCF9196-2F47-42E8-901B-E7930714AF69}" srcId="{9629BD11-803A-4A02-BD30-085EB6230777}" destId="{6A4C768D-C4C6-4FDD-B568-F7DE0507548F}" srcOrd="1" destOrd="0" parTransId="{6C03FA3B-0F1E-4FE8-90C5-5421C0A7FB7C}" sibTransId="{F3838401-4DCF-435F-8470-30547EC67BAD}"/>
    <dgm:cxn modelId="{075151A5-6B22-4E32-B6A7-962825763558}" type="presOf" srcId="{7F05A0B0-2ED3-4465-A4B0-D5DFA5B9B256}" destId="{87951D97-BC18-42EB-81DB-6F57D6E91EC3}" srcOrd="0" destOrd="0" presId="urn:microsoft.com/office/officeart/2009/3/layout/HorizontalOrganizationChart"/>
    <dgm:cxn modelId="{AE8A0237-9A60-4EF1-AD14-C2A3DCDA8351}" srcId="{9629BD11-803A-4A02-BD30-085EB6230777}" destId="{D47969B3-CC50-4076-A30E-C79BFBDBBAA3}" srcOrd="2" destOrd="0" parTransId="{4E7359DA-2CFE-426D-BD49-2630BEABCEDA}" sibTransId="{82DCF47F-BDF8-44DB-BE00-D54E0C23FAC2}"/>
    <dgm:cxn modelId="{5BC2541C-75B9-4F2D-A6BC-1480E7C70941}" type="presOf" srcId="{EB52B6DE-F82E-4738-8F87-3BE70162BC68}" destId="{32283660-D676-4F0C-9C73-1BCEFE662571}" srcOrd="0" destOrd="0" presId="urn:microsoft.com/office/officeart/2009/3/layout/HorizontalOrganizationChart"/>
    <dgm:cxn modelId="{61337BC5-59C8-447D-A950-4B435A36FD8B}" type="presOf" srcId="{94758154-978B-4BF3-8235-F332765DBCA6}" destId="{E384966D-CD33-45A4-BC47-FFC391ED81D7}" srcOrd="0" destOrd="0" presId="urn:microsoft.com/office/officeart/2009/3/layout/HorizontalOrganizationChart"/>
    <dgm:cxn modelId="{7CB037D4-9544-4014-A3E1-6E6D2EF79543}" srcId="{036E13B7-5DEA-494D-8877-86EE16BFF948}" destId="{A94F6F3B-1312-4EA3-86C9-7C1DA9AFBCE6}" srcOrd="1" destOrd="0" parTransId="{933BB293-759F-4E14-AD49-E6012ABFF49E}" sibTransId="{B69FAA9D-3737-4487-9F61-B7CF31CF94C6}"/>
    <dgm:cxn modelId="{F832CE41-0913-4282-9F78-EE5EFAFEB7C1}" type="presOf" srcId="{875F9083-CAC6-4830-BD45-84413EAEBECA}" destId="{0505AE7B-9BC9-49C1-84D0-1228CE0CBB13}" srcOrd="0" destOrd="0" presId="urn:microsoft.com/office/officeart/2009/3/layout/HorizontalOrganizationChart"/>
    <dgm:cxn modelId="{624A0DC0-1EE3-4EA3-A2B0-33FA6586FB17}" type="presOf" srcId="{E6BB9835-307F-4368-9371-00EB0B6681AB}" destId="{BD25A5F0-9C7F-45C3-9047-996F0BAC5B79}" srcOrd="0" destOrd="0" presId="urn:microsoft.com/office/officeart/2009/3/layout/HorizontalOrganizationChart"/>
    <dgm:cxn modelId="{0768F3CE-2445-4114-9013-9FEAE447B9F6}" type="presOf" srcId="{6A4C768D-C4C6-4FDD-B568-F7DE0507548F}" destId="{8661C6C2-B40A-4FB3-AFD2-1AACADADE672}" srcOrd="0" destOrd="0" presId="urn:microsoft.com/office/officeart/2009/3/layout/HorizontalOrganizationChart"/>
    <dgm:cxn modelId="{949DAFE6-1083-4251-AED5-D4DF8372E285}" type="presOf" srcId="{2386061E-A188-45A6-8EFB-F6E10446B799}" destId="{951C0403-2568-4708-8F7C-F8FB4851B325}" srcOrd="0" destOrd="0" presId="urn:microsoft.com/office/officeart/2009/3/layout/HorizontalOrganizationChart"/>
    <dgm:cxn modelId="{6691A111-47DB-4C29-A3AB-26F9BA5B2A01}" type="presOf" srcId="{4E7359DA-2CFE-426D-BD49-2630BEABCEDA}" destId="{6D3E4CDC-3D07-4CAE-99F6-AECDEDB8996D}" srcOrd="0" destOrd="0" presId="urn:microsoft.com/office/officeart/2009/3/layout/HorizontalOrganizationChart"/>
    <dgm:cxn modelId="{9213B5EC-4DF8-4DC4-B351-91A2153F6026}" type="presOf" srcId="{68E28F28-80B1-487D-81A5-BBA01477E31C}" destId="{99DCF20D-B58A-4E54-8279-038504DEBDFC}" srcOrd="0" destOrd="0" presId="urn:microsoft.com/office/officeart/2009/3/layout/HorizontalOrganizationChart"/>
    <dgm:cxn modelId="{22D1CF9B-6A11-4642-9B3C-529DD3C66EF7}" srcId="{9629BD11-803A-4A02-BD30-085EB6230777}" destId="{7545F88C-5702-4481-AD1D-2E878026369A}" srcOrd="0" destOrd="0" parTransId="{68E28F28-80B1-487D-81A5-BBA01477E31C}" sibTransId="{53E2CDDC-88C7-494E-AE2D-DFFA6412967A}"/>
    <dgm:cxn modelId="{6CA68770-4277-4CBB-8DC6-CCC6C2B20BC8}" type="presOf" srcId="{7545F88C-5702-4481-AD1D-2E878026369A}" destId="{F3B781DB-3D14-4464-B468-0F7048875851}" srcOrd="1" destOrd="0" presId="urn:microsoft.com/office/officeart/2009/3/layout/HorizontalOrganizationChart"/>
    <dgm:cxn modelId="{D6430E75-3429-49AF-AD2C-02669D26A29C}" type="presOf" srcId="{E38BDE2F-E30C-4B28-AF6A-0C4207B8BE67}" destId="{65CDC040-439E-4E79-B5CC-2C06118C8C95}" srcOrd="1" destOrd="0" presId="urn:microsoft.com/office/officeart/2009/3/layout/HorizontalOrganizationChart"/>
    <dgm:cxn modelId="{F0D26480-ABB9-40CE-BBAE-87D1E8CF6ACC}" srcId="{A94F6F3B-1312-4EA3-86C9-7C1DA9AFBCE6}" destId="{787DB30B-E785-43CD-BF78-CFF271298E51}" srcOrd="0" destOrd="0" parTransId="{D0A25229-7AB2-42C6-9BB0-A1FCEA189975}" sibTransId="{41A8EEB3-3632-4BB4-8F49-B536129789B5}"/>
    <dgm:cxn modelId="{88D70B2C-8412-4490-8F00-72F8D99CB2EF}" type="presOf" srcId="{1D88AA44-551C-4CCC-AA25-F4936CDC52AB}" destId="{C74155C1-C682-4F26-B3D9-9BF84A381F90}" srcOrd="1" destOrd="0" presId="urn:microsoft.com/office/officeart/2009/3/layout/HorizontalOrganizationChart"/>
    <dgm:cxn modelId="{64F5F96B-C4C3-478C-8CDA-3889598C0209}" type="presOf" srcId="{BDFBCFE7-5A61-4410-AC49-824E9CED9432}" destId="{764D22EE-1DEA-45D9-BFEE-C92BBA25C6DB}" srcOrd="0" destOrd="0" presId="urn:microsoft.com/office/officeart/2009/3/layout/HorizontalOrganizationChart"/>
    <dgm:cxn modelId="{6A00350E-6B7B-49B0-B7E2-1183EF28DF00}" type="presOf" srcId="{875F9083-CAC6-4830-BD45-84413EAEBECA}" destId="{A9CE2A9E-D83F-4FA7-8725-20BFEC6E0E1B}" srcOrd="1" destOrd="0" presId="urn:microsoft.com/office/officeart/2009/3/layout/HorizontalOrganizationChart"/>
    <dgm:cxn modelId="{599E9010-D786-4FE9-BDEB-CC53C5BFC50A}" type="presOf" srcId="{787DB30B-E785-43CD-BF78-CFF271298E51}" destId="{06E5EE4B-1B93-48A7-A919-838256FC5CFA}" srcOrd="1" destOrd="0" presId="urn:microsoft.com/office/officeart/2009/3/layout/HorizontalOrganizationChart"/>
    <dgm:cxn modelId="{F2FB1D97-DBF3-47DD-80BF-D17DED22C2AA}" type="presOf" srcId="{2E7021DF-0530-46F2-886B-362DC0BA4100}" destId="{8C9D004E-D9B9-4177-9D43-19395FBE9194}" srcOrd="0" destOrd="0" presId="urn:microsoft.com/office/officeart/2009/3/layout/HorizontalOrganizationChart"/>
    <dgm:cxn modelId="{7B32D210-346A-4DE9-8A7B-6B276B834C7D}" type="presOf" srcId="{6A4C768D-C4C6-4FDD-B568-F7DE0507548F}" destId="{097F94E9-6EED-4952-A494-E818A1C17D5C}" srcOrd="1" destOrd="0" presId="urn:microsoft.com/office/officeart/2009/3/layout/HorizontalOrganizationChart"/>
    <dgm:cxn modelId="{34C95112-A71C-4D7C-9347-501242BAEAF7}" type="presOf" srcId="{0FC43B29-3204-4AD9-9E11-1CAF5E87110F}" destId="{C1D788F1-B8B6-4923-9E4A-1398A087A1EE}" srcOrd="0" destOrd="0" presId="urn:microsoft.com/office/officeart/2009/3/layout/HorizontalOrganizationChart"/>
    <dgm:cxn modelId="{893D8B5D-C177-43AD-9753-3C2CF93D1AF3}" type="presOf" srcId="{91F1539E-F9C9-44A7-8729-01CE305F40D0}" destId="{D9DEE6A5-069B-46BB-A427-F30A4449E15D}" srcOrd="0" destOrd="0" presId="urn:microsoft.com/office/officeart/2009/3/layout/HorizontalOrganizationChart"/>
    <dgm:cxn modelId="{4877BECF-9C6D-4566-AA01-F24D81C813C6}" type="presOf" srcId="{7BC867E8-7B15-4BBE-83F2-B92AC5B6AA73}" destId="{C77FEF0C-87C6-42E1-A0CE-B7E56D79B048}" srcOrd="1" destOrd="0" presId="urn:microsoft.com/office/officeart/2009/3/layout/HorizontalOrganizationChart"/>
    <dgm:cxn modelId="{6BF3AD9D-41CD-46E7-AB59-53E9280A5956}" type="presParOf" srcId="{9DE746E4-A11A-432C-84BE-07E956B1F748}" destId="{AECAE70D-8E99-431C-8841-B1A760BCFF8A}" srcOrd="0" destOrd="0" presId="urn:microsoft.com/office/officeart/2009/3/layout/HorizontalOrganizationChart"/>
    <dgm:cxn modelId="{A2978C90-A63A-4ECF-8600-6A29405A2382}" type="presParOf" srcId="{AECAE70D-8E99-431C-8841-B1A760BCFF8A}" destId="{18DB6FA2-8A29-4DE2-9BBB-941EB90D8AE3}" srcOrd="0" destOrd="0" presId="urn:microsoft.com/office/officeart/2009/3/layout/HorizontalOrganizationChart"/>
    <dgm:cxn modelId="{2489A53C-6D78-4D72-8685-72A665DCBF24}" type="presParOf" srcId="{18DB6FA2-8A29-4DE2-9BBB-941EB90D8AE3}" destId="{9EB93C7F-B475-44AB-A03E-7683118DE726}" srcOrd="0" destOrd="0" presId="urn:microsoft.com/office/officeart/2009/3/layout/HorizontalOrganizationChart"/>
    <dgm:cxn modelId="{B9495658-BF92-43C5-B45E-236A3EB45143}" type="presParOf" srcId="{18DB6FA2-8A29-4DE2-9BBB-941EB90D8AE3}" destId="{A07D239D-D503-4B06-AC21-816C47ABA710}" srcOrd="1" destOrd="0" presId="urn:microsoft.com/office/officeart/2009/3/layout/HorizontalOrganizationChart"/>
    <dgm:cxn modelId="{DA8B284B-64BF-4596-AC4D-9C5EBAD89AEE}" type="presParOf" srcId="{AECAE70D-8E99-431C-8841-B1A760BCFF8A}" destId="{7485BC5C-5128-4D74-9402-9F2CA76D64D5}" srcOrd="1" destOrd="0" presId="urn:microsoft.com/office/officeart/2009/3/layout/HorizontalOrganizationChart"/>
    <dgm:cxn modelId="{13C81BE0-1C1B-4665-8F42-E60ED59BF4EA}" type="presParOf" srcId="{AECAE70D-8E99-431C-8841-B1A760BCFF8A}" destId="{9A9612BF-93CA-4075-8BF8-2FA8F99F3DC0}" srcOrd="2" destOrd="0" presId="urn:microsoft.com/office/officeart/2009/3/layout/HorizontalOrganizationChart"/>
    <dgm:cxn modelId="{D6C60060-9B87-4CB6-84F0-21420E25926A}" type="presParOf" srcId="{9DE746E4-A11A-432C-84BE-07E956B1F748}" destId="{E21AE104-6120-4B4E-82AA-A5385B548750}" srcOrd="1" destOrd="0" presId="urn:microsoft.com/office/officeart/2009/3/layout/HorizontalOrganizationChart"/>
    <dgm:cxn modelId="{F8CC60D9-F981-47EA-839A-BDCC9613FE69}" type="presParOf" srcId="{E21AE104-6120-4B4E-82AA-A5385B548750}" destId="{714F120C-948E-4D6A-855A-7E1945642278}" srcOrd="0" destOrd="0" presId="urn:microsoft.com/office/officeart/2009/3/layout/HorizontalOrganizationChart"/>
    <dgm:cxn modelId="{1A574504-5985-4FEB-85E0-A6108502FA3E}" type="presParOf" srcId="{714F120C-948E-4D6A-855A-7E1945642278}" destId="{5BF9A13F-D37C-472E-A815-7A894BB93FC0}" srcOrd="0" destOrd="0" presId="urn:microsoft.com/office/officeart/2009/3/layout/HorizontalOrganizationChart"/>
    <dgm:cxn modelId="{9CA8E740-F711-456C-9FC3-1B4325ACA06D}" type="presParOf" srcId="{714F120C-948E-4D6A-855A-7E1945642278}" destId="{2113FE2D-6652-4B5D-B89F-251AD375BDD6}" srcOrd="1" destOrd="0" presId="urn:microsoft.com/office/officeart/2009/3/layout/HorizontalOrganizationChart"/>
    <dgm:cxn modelId="{6E82952D-87B8-4CD1-8D85-E8CE263EE160}" type="presParOf" srcId="{E21AE104-6120-4B4E-82AA-A5385B548750}" destId="{3960A0DA-1AB9-40E9-94FF-6CE024681139}" srcOrd="1" destOrd="0" presId="urn:microsoft.com/office/officeart/2009/3/layout/HorizontalOrganizationChart"/>
    <dgm:cxn modelId="{60ED77DB-2CFA-49CC-91E7-18142DD088AB}" type="presParOf" srcId="{3960A0DA-1AB9-40E9-94FF-6CE024681139}" destId="{EF871C2D-A141-4E6B-978D-2A707D4E2233}" srcOrd="0" destOrd="0" presId="urn:microsoft.com/office/officeart/2009/3/layout/HorizontalOrganizationChart"/>
    <dgm:cxn modelId="{2AFAD6D3-6AEA-4F1F-8A46-BF5FDD8A67E4}" type="presParOf" srcId="{3960A0DA-1AB9-40E9-94FF-6CE024681139}" destId="{77E2C5CF-7A8C-4010-B023-2E07B2A500C3}" srcOrd="1" destOrd="0" presId="urn:microsoft.com/office/officeart/2009/3/layout/HorizontalOrganizationChart"/>
    <dgm:cxn modelId="{A56D5D86-85FB-4FE7-AA0C-513D9A72344C}" type="presParOf" srcId="{77E2C5CF-7A8C-4010-B023-2E07B2A500C3}" destId="{98F66840-AD0A-4070-978C-8F5AF16E7771}" srcOrd="0" destOrd="0" presId="urn:microsoft.com/office/officeart/2009/3/layout/HorizontalOrganizationChart"/>
    <dgm:cxn modelId="{151D70F6-DD9D-4A70-9D95-361B6CF173AD}" type="presParOf" srcId="{98F66840-AD0A-4070-978C-8F5AF16E7771}" destId="{9D92DB36-CFCB-4B02-A61D-77BD981D9C01}" srcOrd="0" destOrd="0" presId="urn:microsoft.com/office/officeart/2009/3/layout/HorizontalOrganizationChart"/>
    <dgm:cxn modelId="{7F94B919-5E06-4ADF-BB09-9E6C82CBB610}" type="presParOf" srcId="{98F66840-AD0A-4070-978C-8F5AF16E7771}" destId="{06E5EE4B-1B93-48A7-A919-838256FC5CFA}" srcOrd="1" destOrd="0" presId="urn:microsoft.com/office/officeart/2009/3/layout/HorizontalOrganizationChart"/>
    <dgm:cxn modelId="{DF8CEFBB-076F-4D41-8014-9D7D6DE6A49D}" type="presParOf" srcId="{77E2C5CF-7A8C-4010-B023-2E07B2A500C3}" destId="{AB1F0495-AD95-47D9-A808-6A5F6633CE3A}" srcOrd="1" destOrd="0" presId="urn:microsoft.com/office/officeart/2009/3/layout/HorizontalOrganizationChart"/>
    <dgm:cxn modelId="{ECE38F3D-FCE6-49F8-AF96-E081F7333CB1}" type="presParOf" srcId="{77E2C5CF-7A8C-4010-B023-2E07B2A500C3}" destId="{54186F2C-D592-4046-99E6-1773C54C88E6}" srcOrd="2" destOrd="0" presId="urn:microsoft.com/office/officeart/2009/3/layout/HorizontalOrganizationChart"/>
    <dgm:cxn modelId="{06405F85-DCD2-4511-A3F6-110A28F2105C}" type="presParOf" srcId="{3960A0DA-1AB9-40E9-94FF-6CE024681139}" destId="{7F664244-65D7-407D-B1DA-FB8FF928D2F5}" srcOrd="2" destOrd="0" presId="urn:microsoft.com/office/officeart/2009/3/layout/HorizontalOrganizationChart"/>
    <dgm:cxn modelId="{6BD41C79-67E0-463D-B1FD-7CC77F80F731}" type="presParOf" srcId="{3960A0DA-1AB9-40E9-94FF-6CE024681139}" destId="{06D5B91E-75AF-4C7D-A184-727D61C9B6EC}" srcOrd="3" destOrd="0" presId="urn:microsoft.com/office/officeart/2009/3/layout/HorizontalOrganizationChart"/>
    <dgm:cxn modelId="{CD52FBD1-5214-4F2C-BA57-F2E4C6FCED49}" type="presParOf" srcId="{06D5B91E-75AF-4C7D-A184-727D61C9B6EC}" destId="{7339A16A-7A64-4BD2-934C-A542653AF22D}" srcOrd="0" destOrd="0" presId="urn:microsoft.com/office/officeart/2009/3/layout/HorizontalOrganizationChart"/>
    <dgm:cxn modelId="{8EDC7CA3-2E38-420B-8219-0E78A514120C}" type="presParOf" srcId="{7339A16A-7A64-4BD2-934C-A542653AF22D}" destId="{CFFF629F-4BDE-4554-88F0-18A894C2009C}" srcOrd="0" destOrd="0" presId="urn:microsoft.com/office/officeart/2009/3/layout/HorizontalOrganizationChart"/>
    <dgm:cxn modelId="{F19A6569-3072-44BB-BA1C-76141C8F58D3}" type="presParOf" srcId="{7339A16A-7A64-4BD2-934C-A542653AF22D}" destId="{6662D0A3-53B7-4CFD-8C9E-378420492667}" srcOrd="1" destOrd="0" presId="urn:microsoft.com/office/officeart/2009/3/layout/HorizontalOrganizationChart"/>
    <dgm:cxn modelId="{8CAA7366-3672-4661-A263-4D179CAC9D07}" type="presParOf" srcId="{06D5B91E-75AF-4C7D-A184-727D61C9B6EC}" destId="{18A020D5-DADE-4DEF-AFA5-972FF183431B}" srcOrd="1" destOrd="0" presId="urn:microsoft.com/office/officeart/2009/3/layout/HorizontalOrganizationChart"/>
    <dgm:cxn modelId="{AB10CF42-81FB-459C-9E25-288BEBE9CE53}" type="presParOf" srcId="{06D5B91E-75AF-4C7D-A184-727D61C9B6EC}" destId="{AE6658AF-5D5A-4591-9110-BB7C07C477F7}" srcOrd="2" destOrd="0" presId="urn:microsoft.com/office/officeart/2009/3/layout/HorizontalOrganizationChart"/>
    <dgm:cxn modelId="{FD482B41-A272-440C-AED0-A0AE63F8F212}" type="presParOf" srcId="{3960A0DA-1AB9-40E9-94FF-6CE024681139}" destId="{87951D97-BC18-42EB-81DB-6F57D6E91EC3}" srcOrd="4" destOrd="0" presId="urn:microsoft.com/office/officeart/2009/3/layout/HorizontalOrganizationChart"/>
    <dgm:cxn modelId="{26642100-E619-4F6E-BD39-944DF4984891}" type="presParOf" srcId="{3960A0DA-1AB9-40E9-94FF-6CE024681139}" destId="{41284E9A-B086-4876-95F0-29B7553F9CBA}" srcOrd="5" destOrd="0" presId="urn:microsoft.com/office/officeart/2009/3/layout/HorizontalOrganizationChart"/>
    <dgm:cxn modelId="{AE8C4CD1-9EA4-4668-AF7C-B1DB7586984B}" type="presParOf" srcId="{41284E9A-B086-4876-95F0-29B7553F9CBA}" destId="{D80E2EDE-6A6D-426D-8D3F-620CAC89B295}" srcOrd="0" destOrd="0" presId="urn:microsoft.com/office/officeart/2009/3/layout/HorizontalOrganizationChart"/>
    <dgm:cxn modelId="{25DFC506-10AF-460D-ADBF-817EAF1BD853}" type="presParOf" srcId="{D80E2EDE-6A6D-426D-8D3F-620CAC89B295}" destId="{BBD27FFF-F299-476F-829F-73D3A3F179D2}" srcOrd="0" destOrd="0" presId="urn:microsoft.com/office/officeart/2009/3/layout/HorizontalOrganizationChart"/>
    <dgm:cxn modelId="{D51B8118-12ED-4B10-8F3B-47FDB7659C8F}" type="presParOf" srcId="{D80E2EDE-6A6D-426D-8D3F-620CAC89B295}" destId="{6958EFCF-CF9E-41EE-BF4E-63F252FEE730}" srcOrd="1" destOrd="0" presId="urn:microsoft.com/office/officeart/2009/3/layout/HorizontalOrganizationChart"/>
    <dgm:cxn modelId="{07772506-417B-4FF5-99B6-B267A05CE030}" type="presParOf" srcId="{41284E9A-B086-4876-95F0-29B7553F9CBA}" destId="{E7FD89D3-8867-449A-835C-4E83736E3A6C}" srcOrd="1" destOrd="0" presId="urn:microsoft.com/office/officeart/2009/3/layout/HorizontalOrganizationChart"/>
    <dgm:cxn modelId="{DE611167-779E-4A92-8664-9F2D43072C89}" type="presParOf" srcId="{41284E9A-B086-4876-95F0-29B7553F9CBA}" destId="{39BBDA6B-55D8-46DE-ABBC-E062392801D0}" srcOrd="2" destOrd="0" presId="urn:microsoft.com/office/officeart/2009/3/layout/HorizontalOrganizationChart"/>
    <dgm:cxn modelId="{BFCAD302-BB4E-4399-A832-1EB5DF6A7DDA}" type="presParOf" srcId="{3960A0DA-1AB9-40E9-94FF-6CE024681139}" destId="{FDA9500A-BD55-471D-AB14-AD154ECE78E6}" srcOrd="6" destOrd="0" presId="urn:microsoft.com/office/officeart/2009/3/layout/HorizontalOrganizationChart"/>
    <dgm:cxn modelId="{0E73225E-890C-4921-BEE4-0DC20D4AE8DB}" type="presParOf" srcId="{3960A0DA-1AB9-40E9-94FF-6CE024681139}" destId="{8BEECCAF-835F-480B-AE35-90E71C6FD3B4}" srcOrd="7" destOrd="0" presId="urn:microsoft.com/office/officeart/2009/3/layout/HorizontalOrganizationChart"/>
    <dgm:cxn modelId="{178135CC-6161-4368-AC2F-B4E0D3E343DC}" type="presParOf" srcId="{8BEECCAF-835F-480B-AE35-90E71C6FD3B4}" destId="{6A04E959-F83C-44B8-9DB6-9CFAF6FEA3BF}" srcOrd="0" destOrd="0" presId="urn:microsoft.com/office/officeart/2009/3/layout/HorizontalOrganizationChart"/>
    <dgm:cxn modelId="{3BBD43C9-1EF3-43CE-AFAC-5B0C15A85331}" type="presParOf" srcId="{6A04E959-F83C-44B8-9DB6-9CFAF6FEA3BF}" destId="{6A3A0839-1CF2-4E49-B65C-4C9812054712}" srcOrd="0" destOrd="0" presId="urn:microsoft.com/office/officeart/2009/3/layout/HorizontalOrganizationChart"/>
    <dgm:cxn modelId="{C15322BE-8537-40D3-8409-DF7559C50C39}" type="presParOf" srcId="{6A04E959-F83C-44B8-9DB6-9CFAF6FEA3BF}" destId="{BDA93EEF-F5AF-4C79-98B2-A0B9FFFEAD4A}" srcOrd="1" destOrd="0" presId="urn:microsoft.com/office/officeart/2009/3/layout/HorizontalOrganizationChart"/>
    <dgm:cxn modelId="{35C05945-0D1B-430C-89F2-8C19B05C4A69}" type="presParOf" srcId="{8BEECCAF-835F-480B-AE35-90E71C6FD3B4}" destId="{68C44478-CC37-44A8-AC79-B3B19FEF787B}" srcOrd="1" destOrd="0" presId="urn:microsoft.com/office/officeart/2009/3/layout/HorizontalOrganizationChart"/>
    <dgm:cxn modelId="{54625DFE-6123-4142-B8CB-2521D733223E}" type="presParOf" srcId="{68C44478-CC37-44A8-AC79-B3B19FEF787B}" destId="{D9390D00-4E87-4656-925E-AD3A2E95FC28}" srcOrd="0" destOrd="0" presId="urn:microsoft.com/office/officeart/2009/3/layout/HorizontalOrganizationChart"/>
    <dgm:cxn modelId="{A07E4FEA-4A75-4BDA-9E3A-43B843682F41}" type="presParOf" srcId="{68C44478-CC37-44A8-AC79-B3B19FEF787B}" destId="{AED00DAA-E594-48E9-A4E7-CB8124D4B263}" srcOrd="1" destOrd="0" presId="urn:microsoft.com/office/officeart/2009/3/layout/HorizontalOrganizationChart"/>
    <dgm:cxn modelId="{C273E1B4-DF58-4722-9821-66A075818CF2}" type="presParOf" srcId="{AED00DAA-E594-48E9-A4E7-CB8124D4B263}" destId="{EBDD15DA-61D6-463F-8F2B-DEB14CCFBCD1}" srcOrd="0" destOrd="0" presId="urn:microsoft.com/office/officeart/2009/3/layout/HorizontalOrganizationChart"/>
    <dgm:cxn modelId="{EE68FA47-054B-44CA-966C-8D5AE9D7D2B7}" type="presParOf" srcId="{EBDD15DA-61D6-463F-8F2B-DEB14CCFBCD1}" destId="{8C9D004E-D9B9-4177-9D43-19395FBE9194}" srcOrd="0" destOrd="0" presId="urn:microsoft.com/office/officeart/2009/3/layout/HorizontalOrganizationChart"/>
    <dgm:cxn modelId="{3852E592-6DD5-4295-A012-1511433383FA}" type="presParOf" srcId="{EBDD15DA-61D6-463F-8F2B-DEB14CCFBCD1}" destId="{F60DEFFB-EF20-43D4-B4C0-E48A8CECA0DA}" srcOrd="1" destOrd="0" presId="urn:microsoft.com/office/officeart/2009/3/layout/HorizontalOrganizationChart"/>
    <dgm:cxn modelId="{C115534D-F46E-410D-B13D-81E3DC650B0B}" type="presParOf" srcId="{AED00DAA-E594-48E9-A4E7-CB8124D4B263}" destId="{4A2EF820-7417-4203-B701-FAF9DFBBC659}" srcOrd="1" destOrd="0" presId="urn:microsoft.com/office/officeart/2009/3/layout/HorizontalOrganizationChart"/>
    <dgm:cxn modelId="{69EBD857-3896-41A7-90DC-BA2D95211C64}" type="presParOf" srcId="{4A2EF820-7417-4203-B701-FAF9DFBBC659}" destId="{32283660-D676-4F0C-9C73-1BCEFE662571}" srcOrd="0" destOrd="0" presId="urn:microsoft.com/office/officeart/2009/3/layout/HorizontalOrganizationChart"/>
    <dgm:cxn modelId="{3BA972DC-C222-4C30-A601-EEB66319B749}" type="presParOf" srcId="{4A2EF820-7417-4203-B701-FAF9DFBBC659}" destId="{397F1E31-C884-4098-B4F3-B85156D89804}" srcOrd="1" destOrd="0" presId="urn:microsoft.com/office/officeart/2009/3/layout/HorizontalOrganizationChart"/>
    <dgm:cxn modelId="{5E94DEA6-F9D8-4830-90F2-78343B1D1628}" type="presParOf" srcId="{397F1E31-C884-4098-B4F3-B85156D89804}" destId="{C1553893-88C3-485F-96E6-6AC2DE5BF557}" srcOrd="0" destOrd="0" presId="urn:microsoft.com/office/officeart/2009/3/layout/HorizontalOrganizationChart"/>
    <dgm:cxn modelId="{C5068E8B-F807-4F41-AEF6-C7B55834CD9E}" type="presParOf" srcId="{C1553893-88C3-485F-96E6-6AC2DE5BF557}" destId="{8172D62F-FECA-4E61-B836-BED49480FFD3}" srcOrd="0" destOrd="0" presId="urn:microsoft.com/office/officeart/2009/3/layout/HorizontalOrganizationChart"/>
    <dgm:cxn modelId="{BEF31E43-2192-482E-80A4-5AC4D3EFCA1D}" type="presParOf" srcId="{C1553893-88C3-485F-96E6-6AC2DE5BF557}" destId="{9E743077-7165-47AC-9D8B-568395A00A4A}" srcOrd="1" destOrd="0" presId="urn:microsoft.com/office/officeart/2009/3/layout/HorizontalOrganizationChart"/>
    <dgm:cxn modelId="{158DE0D1-A7A6-49A3-8E28-BCA8BABF1F99}" type="presParOf" srcId="{397F1E31-C884-4098-B4F3-B85156D89804}" destId="{4C214906-C068-496A-80B0-D02AE846F755}" srcOrd="1" destOrd="0" presId="urn:microsoft.com/office/officeart/2009/3/layout/HorizontalOrganizationChart"/>
    <dgm:cxn modelId="{1C4B02A0-3E2F-427E-8842-E568A8F42216}" type="presParOf" srcId="{4C214906-C068-496A-80B0-D02AE846F755}" destId="{99DCF20D-B58A-4E54-8279-038504DEBDFC}" srcOrd="0" destOrd="0" presId="urn:microsoft.com/office/officeart/2009/3/layout/HorizontalOrganizationChart"/>
    <dgm:cxn modelId="{855497E0-340E-4CF3-BA3A-559A7D456FCE}" type="presParOf" srcId="{4C214906-C068-496A-80B0-D02AE846F755}" destId="{9FF28880-1501-42CA-836A-458868ED935C}" srcOrd="1" destOrd="0" presId="urn:microsoft.com/office/officeart/2009/3/layout/HorizontalOrganizationChart"/>
    <dgm:cxn modelId="{831101EC-30BC-4DEB-8A5C-06488C19B85E}" type="presParOf" srcId="{9FF28880-1501-42CA-836A-458868ED935C}" destId="{323EB4F4-FC59-40B6-9FD4-59A22E372E91}" srcOrd="0" destOrd="0" presId="urn:microsoft.com/office/officeart/2009/3/layout/HorizontalOrganizationChart"/>
    <dgm:cxn modelId="{EA050705-749F-4225-9A74-8E0F1AFB2143}" type="presParOf" srcId="{323EB4F4-FC59-40B6-9FD4-59A22E372E91}" destId="{5F1CB97D-144C-42E4-ACB8-9D3ADA11EB94}" srcOrd="0" destOrd="0" presId="urn:microsoft.com/office/officeart/2009/3/layout/HorizontalOrganizationChart"/>
    <dgm:cxn modelId="{75B3D5A6-04E9-4C20-A226-4DA0A68E307A}" type="presParOf" srcId="{323EB4F4-FC59-40B6-9FD4-59A22E372E91}" destId="{F3B781DB-3D14-4464-B468-0F7048875851}" srcOrd="1" destOrd="0" presId="urn:microsoft.com/office/officeart/2009/3/layout/HorizontalOrganizationChart"/>
    <dgm:cxn modelId="{DD9DDAA3-DC2A-4456-AA5F-FAB150C3817A}" type="presParOf" srcId="{9FF28880-1501-42CA-836A-458868ED935C}" destId="{CAC091C9-31ED-4177-80CD-BDF88D66666A}" srcOrd="1" destOrd="0" presId="urn:microsoft.com/office/officeart/2009/3/layout/HorizontalOrganizationChart"/>
    <dgm:cxn modelId="{FCC6C143-538C-4C5F-8DD2-1BB47CCA2CC5}" type="presParOf" srcId="{9FF28880-1501-42CA-836A-458868ED935C}" destId="{A628A990-DD51-4247-90D9-272D63DD0025}" srcOrd="2" destOrd="0" presId="urn:microsoft.com/office/officeart/2009/3/layout/HorizontalOrganizationChart"/>
    <dgm:cxn modelId="{3EC2A4AE-4491-4759-ADBF-1044C0605F07}" type="presParOf" srcId="{4C214906-C068-496A-80B0-D02AE846F755}" destId="{662B9F2D-6BE8-47E2-8DB5-A1A31B3EBCF7}" srcOrd="2" destOrd="0" presId="urn:microsoft.com/office/officeart/2009/3/layout/HorizontalOrganizationChart"/>
    <dgm:cxn modelId="{3FE8BA41-5741-46CA-B662-83871F6B25C2}" type="presParOf" srcId="{4C214906-C068-496A-80B0-D02AE846F755}" destId="{A96A1F45-1C0B-4D5C-B78B-86C3905C2E67}" srcOrd="3" destOrd="0" presId="urn:microsoft.com/office/officeart/2009/3/layout/HorizontalOrganizationChart"/>
    <dgm:cxn modelId="{22B19E13-0FB1-4666-9F4D-4BD902ABFDEA}" type="presParOf" srcId="{A96A1F45-1C0B-4D5C-B78B-86C3905C2E67}" destId="{04340291-1409-4DFF-A97D-D327A41AE050}" srcOrd="0" destOrd="0" presId="urn:microsoft.com/office/officeart/2009/3/layout/HorizontalOrganizationChart"/>
    <dgm:cxn modelId="{D605AE53-D121-40AF-B3AD-71B4B827A718}" type="presParOf" srcId="{04340291-1409-4DFF-A97D-D327A41AE050}" destId="{8661C6C2-B40A-4FB3-AFD2-1AACADADE672}" srcOrd="0" destOrd="0" presId="urn:microsoft.com/office/officeart/2009/3/layout/HorizontalOrganizationChart"/>
    <dgm:cxn modelId="{9571ABEF-F8C2-4B38-A45D-D7B41D5CF5D3}" type="presParOf" srcId="{04340291-1409-4DFF-A97D-D327A41AE050}" destId="{097F94E9-6EED-4952-A494-E818A1C17D5C}" srcOrd="1" destOrd="0" presId="urn:microsoft.com/office/officeart/2009/3/layout/HorizontalOrganizationChart"/>
    <dgm:cxn modelId="{0446D531-011A-46C4-9777-E484199084BB}" type="presParOf" srcId="{A96A1F45-1C0B-4D5C-B78B-86C3905C2E67}" destId="{92120722-DD2C-4714-AC2D-8AE00907F2A8}" srcOrd="1" destOrd="0" presId="urn:microsoft.com/office/officeart/2009/3/layout/HorizontalOrganizationChart"/>
    <dgm:cxn modelId="{92B20DA6-98CC-4F83-8327-DE74520FCA3F}" type="presParOf" srcId="{A96A1F45-1C0B-4D5C-B78B-86C3905C2E67}" destId="{7C839822-D12C-48A0-AC3B-8D1C1F40B1C9}" srcOrd="2" destOrd="0" presId="urn:microsoft.com/office/officeart/2009/3/layout/HorizontalOrganizationChart"/>
    <dgm:cxn modelId="{D78F58FB-EAA7-4F6B-A0E1-7F3A275920CD}" type="presParOf" srcId="{4C214906-C068-496A-80B0-D02AE846F755}" destId="{6D3E4CDC-3D07-4CAE-99F6-AECDEDB8996D}" srcOrd="4" destOrd="0" presId="urn:microsoft.com/office/officeart/2009/3/layout/HorizontalOrganizationChart"/>
    <dgm:cxn modelId="{062CA990-A550-462E-BDD5-D0E0305F7671}" type="presParOf" srcId="{4C214906-C068-496A-80B0-D02AE846F755}" destId="{580A41D0-6666-4BAE-A14F-5DEF24F84C9B}" srcOrd="5" destOrd="0" presId="urn:microsoft.com/office/officeart/2009/3/layout/HorizontalOrganizationChart"/>
    <dgm:cxn modelId="{0BCD7077-75C2-4DCF-B60A-D515C4580D3F}" type="presParOf" srcId="{580A41D0-6666-4BAE-A14F-5DEF24F84C9B}" destId="{E8089A9F-84F5-4CA1-9EE8-70E9E4428052}" srcOrd="0" destOrd="0" presId="urn:microsoft.com/office/officeart/2009/3/layout/HorizontalOrganizationChart"/>
    <dgm:cxn modelId="{1246EB8C-19D6-49E4-8145-3CAE98C474BB}" type="presParOf" srcId="{E8089A9F-84F5-4CA1-9EE8-70E9E4428052}" destId="{EA2503F3-170D-474E-B526-CD2670DE61B3}" srcOrd="0" destOrd="0" presId="urn:microsoft.com/office/officeart/2009/3/layout/HorizontalOrganizationChart"/>
    <dgm:cxn modelId="{DCA87663-AF1D-4D1A-91EC-ED7A0F4FCF35}" type="presParOf" srcId="{E8089A9F-84F5-4CA1-9EE8-70E9E4428052}" destId="{30FD1EE0-3350-401B-B24B-149DA3CF0E7F}" srcOrd="1" destOrd="0" presId="urn:microsoft.com/office/officeart/2009/3/layout/HorizontalOrganizationChart"/>
    <dgm:cxn modelId="{4759501B-FFAD-459D-AD67-6492011AA7C8}" type="presParOf" srcId="{580A41D0-6666-4BAE-A14F-5DEF24F84C9B}" destId="{FE47A48D-C0EE-4A4E-9397-ED40DF6E5BEE}" srcOrd="1" destOrd="0" presId="urn:microsoft.com/office/officeart/2009/3/layout/HorizontalOrganizationChart"/>
    <dgm:cxn modelId="{3ECFEADC-2D90-4B5F-9086-6655D1E1DC27}" type="presParOf" srcId="{580A41D0-6666-4BAE-A14F-5DEF24F84C9B}" destId="{989EAEE4-7EC9-43CF-BB7E-B212D4BD5593}" srcOrd="2" destOrd="0" presId="urn:microsoft.com/office/officeart/2009/3/layout/HorizontalOrganizationChart"/>
    <dgm:cxn modelId="{68FBFB71-D8D9-4F90-97C2-A6B2E49276DA}" type="presParOf" srcId="{4C214906-C068-496A-80B0-D02AE846F755}" destId="{04C5AF42-F881-4F53-A36D-108440D7F859}" srcOrd="6" destOrd="0" presId="urn:microsoft.com/office/officeart/2009/3/layout/HorizontalOrganizationChart"/>
    <dgm:cxn modelId="{562ACC5F-8C8B-42B4-BF43-602DDD732764}" type="presParOf" srcId="{4C214906-C068-496A-80B0-D02AE846F755}" destId="{9388E516-B090-4170-A5E5-635CF5EACB06}" srcOrd="7" destOrd="0" presId="urn:microsoft.com/office/officeart/2009/3/layout/HorizontalOrganizationChart"/>
    <dgm:cxn modelId="{DD0B5B72-5143-4024-8152-FE3A8EDAF4F2}" type="presParOf" srcId="{9388E516-B090-4170-A5E5-635CF5EACB06}" destId="{5D41DCB1-1D3C-4932-9858-27AEA2324BE8}" srcOrd="0" destOrd="0" presId="urn:microsoft.com/office/officeart/2009/3/layout/HorizontalOrganizationChart"/>
    <dgm:cxn modelId="{ABB97A94-7BEE-450D-8099-FDB7EB1DB5B4}" type="presParOf" srcId="{5D41DCB1-1D3C-4932-9858-27AEA2324BE8}" destId="{78E965F6-328A-4410-91FB-EF2AF26EECDD}" srcOrd="0" destOrd="0" presId="urn:microsoft.com/office/officeart/2009/3/layout/HorizontalOrganizationChart"/>
    <dgm:cxn modelId="{41DAD3DB-FBF1-4EFC-BEEE-8A62C197D5BA}" type="presParOf" srcId="{5D41DCB1-1D3C-4932-9858-27AEA2324BE8}" destId="{C74155C1-C682-4F26-B3D9-9BF84A381F90}" srcOrd="1" destOrd="0" presId="urn:microsoft.com/office/officeart/2009/3/layout/HorizontalOrganizationChart"/>
    <dgm:cxn modelId="{24AFB27D-49B2-488F-93A0-ECD360A35365}" type="presParOf" srcId="{9388E516-B090-4170-A5E5-635CF5EACB06}" destId="{F52CFDF3-E164-4B06-822D-5BA66C4C5E5D}" srcOrd="1" destOrd="0" presId="urn:microsoft.com/office/officeart/2009/3/layout/HorizontalOrganizationChart"/>
    <dgm:cxn modelId="{A7AEA6BB-BEEE-4581-B720-1C97FE80DA13}" type="presParOf" srcId="{9388E516-B090-4170-A5E5-635CF5EACB06}" destId="{0DCF37BC-6F38-4F49-A31D-4BC2514468BC}" srcOrd="2" destOrd="0" presId="urn:microsoft.com/office/officeart/2009/3/layout/HorizontalOrganizationChart"/>
    <dgm:cxn modelId="{91B48869-2FED-4981-982B-883C2FF16796}" type="presParOf" srcId="{4C214906-C068-496A-80B0-D02AE846F755}" destId="{C84313E7-600D-4C44-9C28-330E1704C406}" srcOrd="8" destOrd="0" presId="urn:microsoft.com/office/officeart/2009/3/layout/HorizontalOrganizationChart"/>
    <dgm:cxn modelId="{989EEE6C-4635-4080-90BE-FAE794064D6A}" type="presParOf" srcId="{4C214906-C068-496A-80B0-D02AE846F755}" destId="{2DFD9C47-5326-4E19-9D25-7B03582014B1}" srcOrd="9" destOrd="0" presId="urn:microsoft.com/office/officeart/2009/3/layout/HorizontalOrganizationChart"/>
    <dgm:cxn modelId="{183A01F9-08DE-499C-99A3-3A6A3F9A253F}" type="presParOf" srcId="{2DFD9C47-5326-4E19-9D25-7B03582014B1}" destId="{766A7A4A-1D5D-4988-8514-EEAB8879142A}" srcOrd="0" destOrd="0" presId="urn:microsoft.com/office/officeart/2009/3/layout/HorizontalOrganizationChart"/>
    <dgm:cxn modelId="{E9FF9C45-524D-4332-9B91-9A2A0101FFAF}" type="presParOf" srcId="{766A7A4A-1D5D-4988-8514-EEAB8879142A}" destId="{7E378BFB-5E9F-4B51-BAF4-CF3EE63A597D}" srcOrd="0" destOrd="0" presId="urn:microsoft.com/office/officeart/2009/3/layout/HorizontalOrganizationChart"/>
    <dgm:cxn modelId="{8B0C7D3C-D28C-4CBB-8775-C8BAB60E29CB}" type="presParOf" srcId="{766A7A4A-1D5D-4988-8514-EEAB8879142A}" destId="{C77FEF0C-87C6-42E1-A0CE-B7E56D79B048}" srcOrd="1" destOrd="0" presId="urn:microsoft.com/office/officeart/2009/3/layout/HorizontalOrganizationChart"/>
    <dgm:cxn modelId="{6B253E40-A375-4050-B8E7-444A34047A03}" type="presParOf" srcId="{2DFD9C47-5326-4E19-9D25-7B03582014B1}" destId="{7869FD32-F407-4680-A2C7-B923D494274F}" srcOrd="1" destOrd="0" presId="urn:microsoft.com/office/officeart/2009/3/layout/HorizontalOrganizationChart"/>
    <dgm:cxn modelId="{4F5ECF10-58F7-4955-85F8-69FFE6134CF1}" type="presParOf" srcId="{2DFD9C47-5326-4E19-9D25-7B03582014B1}" destId="{1BCEEBDD-C7B1-4A86-A975-09BD2D84C440}" srcOrd="2" destOrd="0" presId="urn:microsoft.com/office/officeart/2009/3/layout/HorizontalOrganizationChart"/>
    <dgm:cxn modelId="{37FB2448-23A0-4022-95F8-FE0532F7029E}" type="presParOf" srcId="{4C214906-C068-496A-80B0-D02AE846F755}" destId="{BE9D1B5E-FEBB-4D8E-B070-F333091F6C65}" srcOrd="10" destOrd="0" presId="urn:microsoft.com/office/officeart/2009/3/layout/HorizontalOrganizationChart"/>
    <dgm:cxn modelId="{CA98E1A7-5514-4729-83C0-6B3A28022CF7}" type="presParOf" srcId="{4C214906-C068-496A-80B0-D02AE846F755}" destId="{7834806C-EF5B-4ED3-93E5-0C2D11C8BC57}" srcOrd="11" destOrd="0" presId="urn:microsoft.com/office/officeart/2009/3/layout/HorizontalOrganizationChart"/>
    <dgm:cxn modelId="{9DCA3AC2-8A43-44F4-8406-C0BAE190B7BC}" type="presParOf" srcId="{7834806C-EF5B-4ED3-93E5-0C2D11C8BC57}" destId="{DEC6858E-65D6-46A9-893F-FA04A7B7BFE7}" srcOrd="0" destOrd="0" presId="urn:microsoft.com/office/officeart/2009/3/layout/HorizontalOrganizationChart"/>
    <dgm:cxn modelId="{3C24EF21-682E-4BFE-85FB-E58B18ED98E4}" type="presParOf" srcId="{DEC6858E-65D6-46A9-893F-FA04A7B7BFE7}" destId="{A29C8B38-EA20-411D-B301-517B41407165}" srcOrd="0" destOrd="0" presId="urn:microsoft.com/office/officeart/2009/3/layout/HorizontalOrganizationChart"/>
    <dgm:cxn modelId="{3A6B24D1-5C71-48FA-8433-3D8BF40590B9}" type="presParOf" srcId="{DEC6858E-65D6-46A9-893F-FA04A7B7BFE7}" destId="{47DC90DE-5BFE-4BE0-9430-2443A3E1BAFB}" srcOrd="1" destOrd="0" presId="urn:microsoft.com/office/officeart/2009/3/layout/HorizontalOrganizationChart"/>
    <dgm:cxn modelId="{F4A1EF39-47AB-4125-BAA3-56D7A5AAD831}" type="presParOf" srcId="{7834806C-EF5B-4ED3-93E5-0C2D11C8BC57}" destId="{114D8054-D244-4D27-BF43-92CF26CB1EC5}" srcOrd="1" destOrd="0" presId="urn:microsoft.com/office/officeart/2009/3/layout/HorizontalOrganizationChart"/>
    <dgm:cxn modelId="{A36D4C72-6192-4853-AB27-9F9208C1702B}" type="presParOf" srcId="{7834806C-EF5B-4ED3-93E5-0C2D11C8BC57}" destId="{2DEA6600-9F46-45A6-845F-B0D13126FFB3}" srcOrd="2" destOrd="0" presId="urn:microsoft.com/office/officeart/2009/3/layout/HorizontalOrganizationChart"/>
    <dgm:cxn modelId="{751743B9-F172-49DC-8C00-0991D63C8375}" type="presParOf" srcId="{4C214906-C068-496A-80B0-D02AE846F755}" destId="{764D22EE-1DEA-45D9-BFEE-C92BBA25C6DB}" srcOrd="12" destOrd="0" presId="urn:microsoft.com/office/officeart/2009/3/layout/HorizontalOrganizationChart"/>
    <dgm:cxn modelId="{FB186046-FA5E-4C14-8DF0-EB83A45AE88D}" type="presParOf" srcId="{4C214906-C068-496A-80B0-D02AE846F755}" destId="{140D811A-3AD5-41C1-B5DD-681893152038}" srcOrd="13" destOrd="0" presId="urn:microsoft.com/office/officeart/2009/3/layout/HorizontalOrganizationChart"/>
    <dgm:cxn modelId="{6A223922-670F-463D-ADA4-53D39F8CBFEC}" type="presParOf" srcId="{140D811A-3AD5-41C1-B5DD-681893152038}" destId="{4F7AF83E-2E65-4625-A4CE-4BCFED38457F}" srcOrd="0" destOrd="0" presId="urn:microsoft.com/office/officeart/2009/3/layout/HorizontalOrganizationChart"/>
    <dgm:cxn modelId="{3F0DACC1-55E6-429E-A0E3-8E4589989264}" type="presParOf" srcId="{4F7AF83E-2E65-4625-A4CE-4BCFED38457F}" destId="{E384966D-CD33-45A4-BC47-FFC391ED81D7}" srcOrd="0" destOrd="0" presId="urn:microsoft.com/office/officeart/2009/3/layout/HorizontalOrganizationChart"/>
    <dgm:cxn modelId="{29B8B8A7-836B-4F67-8C61-B00EDA9D6875}" type="presParOf" srcId="{4F7AF83E-2E65-4625-A4CE-4BCFED38457F}" destId="{E78ACBE5-2119-4506-91E8-C635B7D5A174}" srcOrd="1" destOrd="0" presId="urn:microsoft.com/office/officeart/2009/3/layout/HorizontalOrganizationChart"/>
    <dgm:cxn modelId="{941B2BA4-D1B7-4628-9FA8-73B8ACA81D92}" type="presParOf" srcId="{140D811A-3AD5-41C1-B5DD-681893152038}" destId="{5EEFE7F3-724C-4809-9A87-F0E1010A6ECD}" srcOrd="1" destOrd="0" presId="urn:microsoft.com/office/officeart/2009/3/layout/HorizontalOrganizationChart"/>
    <dgm:cxn modelId="{2B4F4D72-080A-4C14-8032-5DA7324E7D27}" type="presParOf" srcId="{140D811A-3AD5-41C1-B5DD-681893152038}" destId="{66BD3731-E951-47D1-A820-53DB235CB0C3}" srcOrd="2" destOrd="0" presId="urn:microsoft.com/office/officeart/2009/3/layout/HorizontalOrganizationChart"/>
    <dgm:cxn modelId="{2479E6BB-1806-4602-AE29-951C1C5B6866}" type="presParOf" srcId="{397F1E31-C884-4098-B4F3-B85156D89804}" destId="{D1264C11-A8D5-49D2-9EC8-3890537BE29E}" srcOrd="2" destOrd="0" presId="urn:microsoft.com/office/officeart/2009/3/layout/HorizontalOrganizationChart"/>
    <dgm:cxn modelId="{A6DFF0B8-70DC-47D0-9123-C25A487B22E4}" type="presParOf" srcId="{4A2EF820-7417-4203-B701-FAF9DFBBC659}" destId="{D9DEE6A5-069B-46BB-A427-F30A4449E15D}" srcOrd="2" destOrd="0" presId="urn:microsoft.com/office/officeart/2009/3/layout/HorizontalOrganizationChart"/>
    <dgm:cxn modelId="{DF11E03F-C5CD-4124-A382-E7CF571F5225}" type="presParOf" srcId="{4A2EF820-7417-4203-B701-FAF9DFBBC659}" destId="{972F9888-7AC2-44BE-8118-054A5A089D70}" srcOrd="3" destOrd="0" presId="urn:microsoft.com/office/officeart/2009/3/layout/HorizontalOrganizationChart"/>
    <dgm:cxn modelId="{47AEDBA3-175F-41C9-AE36-E358E8A1FD5A}" type="presParOf" srcId="{972F9888-7AC2-44BE-8118-054A5A089D70}" destId="{9118C83A-8C0D-49B1-BC56-7B077BA3C6D6}" srcOrd="0" destOrd="0" presId="urn:microsoft.com/office/officeart/2009/3/layout/HorizontalOrganizationChart"/>
    <dgm:cxn modelId="{AAE4A852-73D6-49D0-9C9F-7D19BAE6CCEF}" type="presParOf" srcId="{9118C83A-8C0D-49B1-BC56-7B077BA3C6D6}" destId="{472283E8-A38F-47BC-BC3D-6DB27261575F}" srcOrd="0" destOrd="0" presId="urn:microsoft.com/office/officeart/2009/3/layout/HorizontalOrganizationChart"/>
    <dgm:cxn modelId="{3A4BAC63-FB6F-4E07-A82C-BFA0059AEE29}" type="presParOf" srcId="{9118C83A-8C0D-49B1-BC56-7B077BA3C6D6}" destId="{97B30EA4-D15F-4846-BDB7-40E0DE4CB416}" srcOrd="1" destOrd="0" presId="urn:microsoft.com/office/officeart/2009/3/layout/HorizontalOrganizationChart"/>
    <dgm:cxn modelId="{7C796FB8-F307-4E1C-B1C4-C17EEA634D06}" type="presParOf" srcId="{972F9888-7AC2-44BE-8118-054A5A089D70}" destId="{64F5F1D9-A9D5-43B7-A150-248062079069}" srcOrd="1" destOrd="0" presId="urn:microsoft.com/office/officeart/2009/3/layout/HorizontalOrganizationChart"/>
    <dgm:cxn modelId="{B461D280-4126-4166-AEBB-5EDD0AADC671}" type="presParOf" srcId="{64F5F1D9-A9D5-43B7-A150-248062079069}" destId="{951C0403-2568-4708-8F7C-F8FB4851B325}" srcOrd="0" destOrd="0" presId="urn:microsoft.com/office/officeart/2009/3/layout/HorizontalOrganizationChart"/>
    <dgm:cxn modelId="{A366AD0A-A84A-4BF2-8C07-3037D4DD9425}" type="presParOf" srcId="{64F5F1D9-A9D5-43B7-A150-248062079069}" destId="{36FBEC8F-A876-484C-B55A-491998EA78AF}" srcOrd="1" destOrd="0" presId="urn:microsoft.com/office/officeart/2009/3/layout/HorizontalOrganizationChart"/>
    <dgm:cxn modelId="{7C51419A-B34C-4845-9A07-30E27D1FB33D}" type="presParOf" srcId="{36FBEC8F-A876-484C-B55A-491998EA78AF}" destId="{1D1140E5-9964-4C6C-B8F2-987C7BFC423A}" srcOrd="0" destOrd="0" presId="urn:microsoft.com/office/officeart/2009/3/layout/HorizontalOrganizationChart"/>
    <dgm:cxn modelId="{21B91E57-D7FC-4117-B32D-30FE0394E3C7}" type="presParOf" srcId="{1D1140E5-9964-4C6C-B8F2-987C7BFC423A}" destId="{BE51D1A2-A433-4421-968D-D7C3EDEF1B52}" srcOrd="0" destOrd="0" presId="urn:microsoft.com/office/officeart/2009/3/layout/HorizontalOrganizationChart"/>
    <dgm:cxn modelId="{F6D5AAF4-F1B3-415C-A2AE-353A249BD756}" type="presParOf" srcId="{1D1140E5-9964-4C6C-B8F2-987C7BFC423A}" destId="{1B1A7D3E-57CF-4388-B026-A93952E44394}" srcOrd="1" destOrd="0" presId="urn:microsoft.com/office/officeart/2009/3/layout/HorizontalOrganizationChart"/>
    <dgm:cxn modelId="{723EA726-AC84-42A5-9957-0EBD097020AD}" type="presParOf" srcId="{36FBEC8F-A876-484C-B55A-491998EA78AF}" destId="{731EFB79-32DA-4253-A9AD-8D1CD554B235}" srcOrd="1" destOrd="0" presId="urn:microsoft.com/office/officeart/2009/3/layout/HorizontalOrganizationChart"/>
    <dgm:cxn modelId="{B0B0F7BF-0F26-4DCF-BBF6-4BF78DB96A88}" type="presParOf" srcId="{36FBEC8F-A876-484C-B55A-491998EA78AF}" destId="{9870BEF1-E856-4B9D-A961-B0DF7D21745D}" srcOrd="2" destOrd="0" presId="urn:microsoft.com/office/officeart/2009/3/layout/HorizontalOrganizationChart"/>
    <dgm:cxn modelId="{B2218067-4AA4-4709-8FC2-65377D28BCE1}" type="presParOf" srcId="{64F5F1D9-A9D5-43B7-A150-248062079069}" destId="{B44DA356-3E54-431E-8ECA-80972030A0BF}" srcOrd="2" destOrd="0" presId="urn:microsoft.com/office/officeart/2009/3/layout/HorizontalOrganizationChart"/>
    <dgm:cxn modelId="{05350C85-4CE5-4D7A-A72C-11DC0F341D69}" type="presParOf" srcId="{64F5F1D9-A9D5-43B7-A150-248062079069}" destId="{8E1CA7C3-6EF1-4751-86AB-62CA762C9A00}" srcOrd="3" destOrd="0" presId="urn:microsoft.com/office/officeart/2009/3/layout/HorizontalOrganizationChart"/>
    <dgm:cxn modelId="{CFFC7353-C0A7-4C7C-974C-A64CE2F41C10}" type="presParOf" srcId="{8E1CA7C3-6EF1-4751-86AB-62CA762C9A00}" destId="{57BDC9FC-8423-459F-8917-F641DAEECD9D}" srcOrd="0" destOrd="0" presId="urn:microsoft.com/office/officeart/2009/3/layout/HorizontalOrganizationChart"/>
    <dgm:cxn modelId="{5885BD9A-F07F-422E-A38E-B2FC64D2520D}" type="presParOf" srcId="{57BDC9FC-8423-459F-8917-F641DAEECD9D}" destId="{A34A7AB1-EB55-4106-BB1C-57E2FC79E343}" srcOrd="0" destOrd="0" presId="urn:microsoft.com/office/officeart/2009/3/layout/HorizontalOrganizationChart"/>
    <dgm:cxn modelId="{DC5373D1-426D-4E4E-97A7-76D733DA3520}" type="presParOf" srcId="{57BDC9FC-8423-459F-8917-F641DAEECD9D}" destId="{65CDC040-439E-4E79-B5CC-2C06118C8C95}" srcOrd="1" destOrd="0" presId="urn:microsoft.com/office/officeart/2009/3/layout/HorizontalOrganizationChart"/>
    <dgm:cxn modelId="{2821D432-C1EB-4CE0-964A-2D9F92AFC698}" type="presParOf" srcId="{8E1CA7C3-6EF1-4751-86AB-62CA762C9A00}" destId="{E2E293FA-7BCC-4C8A-8F46-7B19FCB20DCD}" srcOrd="1" destOrd="0" presId="urn:microsoft.com/office/officeart/2009/3/layout/HorizontalOrganizationChart"/>
    <dgm:cxn modelId="{9B6D0473-6910-4A09-8C9B-FF978AC3FC15}" type="presParOf" srcId="{8E1CA7C3-6EF1-4751-86AB-62CA762C9A00}" destId="{D6A622A3-53C3-4BAE-8768-6F4782DA9D42}" srcOrd="2" destOrd="0" presId="urn:microsoft.com/office/officeart/2009/3/layout/HorizontalOrganizationChart"/>
    <dgm:cxn modelId="{D2FC6E46-19D1-4BC0-9FAC-63B323B9F296}" type="presParOf" srcId="{64F5F1D9-A9D5-43B7-A150-248062079069}" destId="{87D019AA-C728-44ED-9B5D-750B4566F4C9}" srcOrd="4" destOrd="0" presId="urn:microsoft.com/office/officeart/2009/3/layout/HorizontalOrganizationChart"/>
    <dgm:cxn modelId="{B44E5705-6CD9-423D-85E1-313F357682BC}" type="presParOf" srcId="{64F5F1D9-A9D5-43B7-A150-248062079069}" destId="{8C5FC92F-DA02-4C5D-B06A-D788620BBAA5}" srcOrd="5" destOrd="0" presId="urn:microsoft.com/office/officeart/2009/3/layout/HorizontalOrganizationChart"/>
    <dgm:cxn modelId="{2B4EECDB-7C5F-4F1A-8767-3B086724DEF2}" type="presParOf" srcId="{8C5FC92F-DA02-4C5D-B06A-D788620BBAA5}" destId="{5E415A2C-0D51-44A8-B82E-F685CAA0A74A}" srcOrd="0" destOrd="0" presId="urn:microsoft.com/office/officeart/2009/3/layout/HorizontalOrganizationChart"/>
    <dgm:cxn modelId="{47E83753-7BED-4D45-BF3B-8200C34CAC8C}" type="presParOf" srcId="{5E415A2C-0D51-44A8-B82E-F685CAA0A74A}" destId="{D86CF58F-67BE-48E5-A2C2-AB908BA3C580}" srcOrd="0" destOrd="0" presId="urn:microsoft.com/office/officeart/2009/3/layout/HorizontalOrganizationChart"/>
    <dgm:cxn modelId="{322EA90B-AD75-4824-BCFB-6605BB98D95D}" type="presParOf" srcId="{5E415A2C-0D51-44A8-B82E-F685CAA0A74A}" destId="{B4C50182-3D6D-44E1-8261-E524EA5603AA}" srcOrd="1" destOrd="0" presId="urn:microsoft.com/office/officeart/2009/3/layout/HorizontalOrganizationChart"/>
    <dgm:cxn modelId="{50E6C288-33F1-46DC-A171-FC71BB2C093B}" type="presParOf" srcId="{8C5FC92F-DA02-4C5D-B06A-D788620BBAA5}" destId="{64EE4297-3F5D-4ABA-8932-DDC0CEC8A6B1}" srcOrd="1" destOrd="0" presId="urn:microsoft.com/office/officeart/2009/3/layout/HorizontalOrganizationChart"/>
    <dgm:cxn modelId="{14E52F1C-02C5-491D-A400-04E6BC0B301E}" type="presParOf" srcId="{8C5FC92F-DA02-4C5D-B06A-D788620BBAA5}" destId="{AB7F61D3-3519-410B-9ABC-59CEFDCCE332}" srcOrd="2" destOrd="0" presId="urn:microsoft.com/office/officeart/2009/3/layout/HorizontalOrganizationChart"/>
    <dgm:cxn modelId="{A3B2C031-0B8E-4357-BEBB-0C1123EA1AE3}" type="presParOf" srcId="{64F5F1D9-A9D5-43B7-A150-248062079069}" destId="{ABA30A39-294B-4BC1-A844-F5A53DA044D4}" srcOrd="6" destOrd="0" presId="urn:microsoft.com/office/officeart/2009/3/layout/HorizontalOrganizationChart"/>
    <dgm:cxn modelId="{6658A31D-C56A-4E84-A8EE-5162FD715FB5}" type="presParOf" srcId="{64F5F1D9-A9D5-43B7-A150-248062079069}" destId="{3767822D-08AA-40AA-9817-D29F0D58CCB5}" srcOrd="7" destOrd="0" presId="urn:microsoft.com/office/officeart/2009/3/layout/HorizontalOrganizationChart"/>
    <dgm:cxn modelId="{2F76E170-9CDD-42F8-AF7F-C161841832A1}" type="presParOf" srcId="{3767822D-08AA-40AA-9817-D29F0D58CCB5}" destId="{86304AE4-D441-4965-8C4C-355D84905E00}" srcOrd="0" destOrd="0" presId="urn:microsoft.com/office/officeart/2009/3/layout/HorizontalOrganizationChart"/>
    <dgm:cxn modelId="{F2F82CE3-2CB6-413B-8061-B75EC25A3279}" type="presParOf" srcId="{86304AE4-D441-4965-8C4C-355D84905E00}" destId="{C1D788F1-B8B6-4923-9E4A-1398A087A1EE}" srcOrd="0" destOrd="0" presId="urn:microsoft.com/office/officeart/2009/3/layout/HorizontalOrganizationChart"/>
    <dgm:cxn modelId="{D5AA1259-87A8-435F-947D-A5551E86A688}" type="presParOf" srcId="{86304AE4-D441-4965-8C4C-355D84905E00}" destId="{471814C4-0816-4AB2-B4AB-0990865687AE}" srcOrd="1" destOrd="0" presId="urn:microsoft.com/office/officeart/2009/3/layout/HorizontalOrganizationChart"/>
    <dgm:cxn modelId="{8E8248BE-5C89-4520-B265-4DE1070788CF}" type="presParOf" srcId="{3767822D-08AA-40AA-9817-D29F0D58CCB5}" destId="{8C50B2D6-D737-4F85-8ABD-7C8686F726BC}" srcOrd="1" destOrd="0" presId="urn:microsoft.com/office/officeart/2009/3/layout/HorizontalOrganizationChart"/>
    <dgm:cxn modelId="{0AC9A526-5AE4-4693-84DC-4503CDDBC33F}" type="presParOf" srcId="{3767822D-08AA-40AA-9817-D29F0D58CCB5}" destId="{4692A57B-E0B8-4362-ACB2-D4881D3B5644}" srcOrd="2" destOrd="0" presId="urn:microsoft.com/office/officeart/2009/3/layout/HorizontalOrganizationChart"/>
    <dgm:cxn modelId="{656D3195-9C83-4C12-8CE3-5C93ECEA6149}" type="presParOf" srcId="{64F5F1D9-A9D5-43B7-A150-248062079069}" destId="{1A3FABB5-8DC3-4F60-A51E-28C7370C48B8}" srcOrd="8" destOrd="0" presId="urn:microsoft.com/office/officeart/2009/3/layout/HorizontalOrganizationChart"/>
    <dgm:cxn modelId="{5E0F8694-5F38-4944-B5FE-C50DE98F8873}" type="presParOf" srcId="{64F5F1D9-A9D5-43B7-A150-248062079069}" destId="{8D709545-BC44-4216-B3FA-EA43DD80DBDD}" srcOrd="9" destOrd="0" presId="urn:microsoft.com/office/officeart/2009/3/layout/HorizontalOrganizationChart"/>
    <dgm:cxn modelId="{51C317AF-1FAE-47B0-A0AD-9E06D01859C9}" type="presParOf" srcId="{8D709545-BC44-4216-B3FA-EA43DD80DBDD}" destId="{1CA69C2E-3137-4007-BADC-EF220FD0E763}" srcOrd="0" destOrd="0" presId="urn:microsoft.com/office/officeart/2009/3/layout/HorizontalOrganizationChart"/>
    <dgm:cxn modelId="{AC57C54B-791B-4430-94DE-08F560C0CE87}" type="presParOf" srcId="{1CA69C2E-3137-4007-BADC-EF220FD0E763}" destId="{0505AE7B-9BC9-49C1-84D0-1228CE0CBB13}" srcOrd="0" destOrd="0" presId="urn:microsoft.com/office/officeart/2009/3/layout/HorizontalOrganizationChart"/>
    <dgm:cxn modelId="{58886AE6-998A-448A-9F39-11075FC742D6}" type="presParOf" srcId="{1CA69C2E-3137-4007-BADC-EF220FD0E763}" destId="{A9CE2A9E-D83F-4FA7-8725-20BFEC6E0E1B}" srcOrd="1" destOrd="0" presId="urn:microsoft.com/office/officeart/2009/3/layout/HorizontalOrganizationChart"/>
    <dgm:cxn modelId="{8A437B30-D42C-4E89-84F6-B975F980BD30}" type="presParOf" srcId="{8D709545-BC44-4216-B3FA-EA43DD80DBDD}" destId="{3DD5EEE1-898A-4279-A3DC-407EBC8CFCDF}" srcOrd="1" destOrd="0" presId="urn:microsoft.com/office/officeart/2009/3/layout/HorizontalOrganizationChart"/>
    <dgm:cxn modelId="{D395E3B1-D06D-4A7F-B968-4588899D00D6}" type="presParOf" srcId="{8D709545-BC44-4216-B3FA-EA43DD80DBDD}" destId="{F5AEA474-62FB-4B99-8D16-91B1CB858F99}" srcOrd="2" destOrd="0" presId="urn:microsoft.com/office/officeart/2009/3/layout/HorizontalOrganizationChart"/>
    <dgm:cxn modelId="{2B3D2C52-628D-4DE8-B279-7DBF08C04F9E}" type="presParOf" srcId="{972F9888-7AC2-44BE-8118-054A5A089D70}" destId="{DD898C48-D376-4F3E-B634-98C562BE909B}" srcOrd="2" destOrd="0" presId="urn:microsoft.com/office/officeart/2009/3/layout/HorizontalOrganizationChart"/>
    <dgm:cxn modelId="{1238A607-62D1-4F56-86F9-C4B388AB3736}" type="presParOf" srcId="{AED00DAA-E594-48E9-A4E7-CB8124D4B263}" destId="{4DAA36D4-B9CC-4A9D-88F6-5974738D3714}" srcOrd="2" destOrd="0" presId="urn:microsoft.com/office/officeart/2009/3/layout/HorizontalOrganizationChart"/>
    <dgm:cxn modelId="{D9D30867-0DD6-4B0C-B8F0-3B5AC4442C71}" type="presParOf" srcId="{8BEECCAF-835F-480B-AE35-90E71C6FD3B4}" destId="{5F8F9B3E-076B-44D3-BA5B-1CBDB3EEEA69}" srcOrd="2" destOrd="0" presId="urn:microsoft.com/office/officeart/2009/3/layout/HorizontalOrganizationChart"/>
    <dgm:cxn modelId="{DE9C0E91-36F7-4DF3-9CC7-FF91046041C1}" type="presParOf" srcId="{3960A0DA-1AB9-40E9-94FF-6CE024681139}" destId="{BD25A5F0-9C7F-45C3-9047-996F0BAC5B79}" srcOrd="8" destOrd="0" presId="urn:microsoft.com/office/officeart/2009/3/layout/HorizontalOrganizationChart"/>
    <dgm:cxn modelId="{A02470FA-95C7-4612-9E35-0473E84490E2}" type="presParOf" srcId="{3960A0DA-1AB9-40E9-94FF-6CE024681139}" destId="{9B70EADB-E921-4C8B-A31E-ED8C47332576}" srcOrd="9" destOrd="0" presId="urn:microsoft.com/office/officeart/2009/3/layout/HorizontalOrganizationChart"/>
    <dgm:cxn modelId="{A76C25E7-3063-451B-8551-9153DFF10DE6}" type="presParOf" srcId="{9B70EADB-E921-4C8B-A31E-ED8C47332576}" destId="{3F7680A4-E4A6-45D7-AC74-DBCE51BDFEEE}" srcOrd="0" destOrd="0" presId="urn:microsoft.com/office/officeart/2009/3/layout/HorizontalOrganizationChart"/>
    <dgm:cxn modelId="{539778FA-E83F-4450-9F6B-D51898B1522F}" type="presParOf" srcId="{3F7680A4-E4A6-45D7-AC74-DBCE51BDFEEE}" destId="{FF83B673-FA4A-4F01-9FC7-DBD7D06E6E3E}" srcOrd="0" destOrd="0" presId="urn:microsoft.com/office/officeart/2009/3/layout/HorizontalOrganizationChart"/>
    <dgm:cxn modelId="{FD113A36-01CF-4429-9132-C025A7B0D0DD}" type="presParOf" srcId="{3F7680A4-E4A6-45D7-AC74-DBCE51BDFEEE}" destId="{F7DC20F5-59B7-4810-A0CE-58F78C97FBDE}" srcOrd="1" destOrd="0" presId="urn:microsoft.com/office/officeart/2009/3/layout/HorizontalOrganizationChart"/>
    <dgm:cxn modelId="{CF128AA0-165B-4D3F-9FF5-5D0AC8D3913C}" type="presParOf" srcId="{9B70EADB-E921-4C8B-A31E-ED8C47332576}" destId="{7FE47AFC-DACA-4313-B370-E7E4EF495D6F}" srcOrd="1" destOrd="0" presId="urn:microsoft.com/office/officeart/2009/3/layout/HorizontalOrganizationChart"/>
    <dgm:cxn modelId="{1E466A3F-063E-40CD-B0AA-7877BF26BCC6}" type="presParOf" srcId="{9B70EADB-E921-4C8B-A31E-ED8C47332576}" destId="{6AB81EB5-CB78-4692-9950-52B5FE314B75}" srcOrd="2" destOrd="0" presId="urn:microsoft.com/office/officeart/2009/3/layout/HorizontalOrganizationChart"/>
    <dgm:cxn modelId="{BD7AE900-4FB3-4F86-BA5F-18CB54D770D5}" type="presParOf" srcId="{E21AE104-6120-4B4E-82AA-A5385B548750}" destId="{E415B76B-51F0-4AB5-B51B-E780F8BA9DA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6E13B7-5DEA-494D-8877-86EE16BFF94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3A5877-FA25-4DD9-8574-7B29560B1F38}">
      <dgm:prSet phldrT="[文字]"/>
      <dgm:spPr/>
      <dgm:t>
        <a:bodyPr/>
        <a:lstStyle/>
        <a:p>
          <a:r>
            <a:rPr lang="en-US" smtClean="0"/>
            <a:t>config.xml</a:t>
          </a:r>
          <a:endParaRPr lang="en-US"/>
        </a:p>
      </dgm:t>
    </dgm:pt>
    <dgm:pt modelId="{4C699A07-5D2F-4EF6-994B-01DB20993CF9}" type="parTrans" cxnId="{D726C790-6D49-4141-A479-1EDE70C9B911}">
      <dgm:prSet/>
      <dgm:spPr/>
      <dgm:t>
        <a:bodyPr/>
        <a:lstStyle/>
        <a:p>
          <a:endParaRPr lang="en-US"/>
        </a:p>
      </dgm:t>
    </dgm:pt>
    <dgm:pt modelId="{B2724DFD-84A9-407D-B84B-C2FC71838D57}" type="sibTrans" cxnId="{D726C790-6D49-4141-A479-1EDE70C9B911}">
      <dgm:prSet/>
      <dgm:spPr/>
      <dgm:t>
        <a:bodyPr/>
        <a:lstStyle/>
        <a:p>
          <a:endParaRPr lang="en-US"/>
        </a:p>
      </dgm:t>
    </dgm:pt>
    <dgm:pt modelId="{98DDB3D4-FFD9-4597-85F3-E77EF4FE182D}">
      <dgm:prSet phldrT="[文字]"/>
      <dgm:spPr>
        <a:solidFill>
          <a:srgbClr val="FF0000"/>
        </a:solidFill>
      </dgm:spPr>
      <dgm:t>
        <a:bodyPr/>
        <a:lstStyle/>
        <a:p>
          <a:r>
            <a:rPr lang="en-US" smtClean="0"/>
            <a:t>res</a:t>
          </a:r>
          <a:endParaRPr lang="en-US"/>
        </a:p>
      </dgm:t>
    </dgm:pt>
    <dgm:pt modelId="{BB5F645C-5DE8-4BCA-B264-9C5CCA52C716}" type="parTrans" cxnId="{D2862000-2A3B-4C81-86AF-DD61579E0545}">
      <dgm:prSet/>
      <dgm:spPr/>
      <dgm:t>
        <a:bodyPr/>
        <a:lstStyle/>
        <a:p>
          <a:endParaRPr lang="en-US"/>
        </a:p>
      </dgm:t>
    </dgm:pt>
    <dgm:pt modelId="{DC75D907-FCF6-4099-9874-A57E47256F68}" type="sibTrans" cxnId="{D2862000-2A3B-4C81-86AF-DD61579E0545}">
      <dgm:prSet/>
      <dgm:spPr/>
      <dgm:t>
        <a:bodyPr/>
        <a:lstStyle/>
        <a:p>
          <a:endParaRPr lang="en-US"/>
        </a:p>
      </dgm:t>
    </dgm:pt>
    <dgm:pt modelId="{2E7021DF-0530-46F2-886B-362DC0BA4100}">
      <dgm:prSet phldrT="[文字]"/>
      <dgm:spPr>
        <a:solidFill>
          <a:srgbClr val="FF0000"/>
        </a:solidFill>
      </dgm:spPr>
      <dgm:t>
        <a:bodyPr/>
        <a:lstStyle/>
        <a:p>
          <a:r>
            <a:rPr lang="en-US" smtClean="0"/>
            <a:t>icons</a:t>
          </a:r>
          <a:endParaRPr lang="en-US"/>
        </a:p>
      </dgm:t>
    </dgm:pt>
    <dgm:pt modelId="{A34219C2-0AEF-4AB0-893F-0760D8EF6DFA}" type="parTrans" cxnId="{A43B58B3-0BBB-42A5-BC34-F41760821219}">
      <dgm:prSet/>
      <dgm:spPr/>
      <dgm:t>
        <a:bodyPr/>
        <a:lstStyle/>
        <a:p>
          <a:endParaRPr lang="en-US"/>
        </a:p>
      </dgm:t>
    </dgm:pt>
    <dgm:pt modelId="{5E303BE7-11E7-4835-B6A8-8172721D3B38}" type="sibTrans" cxnId="{A43B58B3-0BBB-42A5-BC34-F41760821219}">
      <dgm:prSet/>
      <dgm:spPr/>
      <dgm:t>
        <a:bodyPr/>
        <a:lstStyle/>
        <a:p>
          <a:endParaRPr lang="en-US"/>
        </a:p>
      </dgm:t>
    </dgm:pt>
    <dgm:pt modelId="{1DBA4510-E816-41C6-900B-C55126625C83}">
      <dgm:prSet phldrT="[文字]" phldr="1"/>
      <dgm:spPr/>
      <dgm:t>
        <a:bodyPr/>
        <a:lstStyle/>
        <a:p>
          <a:endParaRPr lang="en-US"/>
        </a:p>
      </dgm:t>
    </dgm:pt>
    <dgm:pt modelId="{E6BB9835-307F-4368-9371-00EB0B6681AB}" type="parTrans" cxnId="{6C746FCF-2C52-49E1-8599-0DF465CFB3A1}">
      <dgm:prSet/>
      <dgm:spPr/>
      <dgm:t>
        <a:bodyPr/>
        <a:lstStyle/>
        <a:p>
          <a:endParaRPr lang="en-US"/>
        </a:p>
      </dgm:t>
    </dgm:pt>
    <dgm:pt modelId="{0EF8BC40-C729-4D71-A3B9-F091C850CD50}" type="sibTrans" cxnId="{6C746FCF-2C52-49E1-8599-0DF465CFB3A1}">
      <dgm:prSet/>
      <dgm:spPr/>
      <dgm:t>
        <a:bodyPr/>
        <a:lstStyle/>
        <a:p>
          <a:endParaRPr lang="en-US"/>
        </a:p>
      </dgm:t>
    </dgm:pt>
    <dgm:pt modelId="{A94F6F3B-1312-4EA3-86C9-7C1DA9AFBCE6}">
      <dgm:prSet/>
      <dgm:spPr>
        <a:solidFill>
          <a:srgbClr val="FF0000"/>
        </a:solidFill>
      </dgm:spPr>
      <dgm:t>
        <a:bodyPr/>
        <a:lstStyle/>
        <a:p>
          <a:r>
            <a:rPr lang="en-US" smtClean="0"/>
            <a:t>www</a:t>
          </a:r>
          <a:endParaRPr lang="en-US"/>
        </a:p>
      </dgm:t>
    </dgm:pt>
    <dgm:pt modelId="{933BB293-759F-4E14-AD49-E6012ABFF49E}" type="parTrans" cxnId="{7CB037D4-9544-4014-A3E1-6E6D2EF79543}">
      <dgm:prSet/>
      <dgm:spPr/>
      <dgm:t>
        <a:bodyPr/>
        <a:lstStyle/>
        <a:p>
          <a:endParaRPr lang="en-US"/>
        </a:p>
      </dgm:t>
    </dgm:pt>
    <dgm:pt modelId="{B69FAA9D-3737-4487-9F61-B7CF31CF94C6}" type="sibTrans" cxnId="{7CB037D4-9544-4014-A3E1-6E6D2EF79543}">
      <dgm:prSet/>
      <dgm:spPr/>
      <dgm:t>
        <a:bodyPr/>
        <a:lstStyle/>
        <a:p>
          <a:endParaRPr lang="en-US"/>
        </a:p>
      </dgm:t>
    </dgm:pt>
    <dgm:pt modelId="{787DB30B-E785-43CD-BF78-CFF271298E51}">
      <dgm:prSet/>
      <dgm:spPr/>
      <dgm:t>
        <a:bodyPr/>
        <a:lstStyle/>
        <a:p>
          <a:r>
            <a:rPr lang="en-US" smtClean="0"/>
            <a:t>icon.png</a:t>
          </a:r>
          <a:endParaRPr lang="en-US"/>
        </a:p>
      </dgm:t>
    </dgm:pt>
    <dgm:pt modelId="{D0A25229-7AB2-42C6-9BB0-A1FCEA189975}" type="parTrans" cxnId="{F0D26480-ABB9-40CE-BBAE-87D1E8CF6ACC}">
      <dgm:prSet/>
      <dgm:spPr/>
      <dgm:t>
        <a:bodyPr/>
        <a:lstStyle/>
        <a:p>
          <a:endParaRPr lang="en-US"/>
        </a:p>
      </dgm:t>
    </dgm:pt>
    <dgm:pt modelId="{41A8EEB3-3632-4BB4-8F49-B536129789B5}" type="sibTrans" cxnId="{F0D26480-ABB9-40CE-BBAE-87D1E8CF6ACC}">
      <dgm:prSet/>
      <dgm:spPr/>
      <dgm:t>
        <a:bodyPr/>
        <a:lstStyle/>
        <a:p>
          <a:endParaRPr lang="en-US"/>
        </a:p>
      </dgm:t>
    </dgm:pt>
    <dgm:pt modelId="{43ECF8B0-4443-4040-913C-0E3EEF56A75F}">
      <dgm:prSet/>
      <dgm:spPr/>
      <dgm:t>
        <a:bodyPr/>
        <a:lstStyle/>
        <a:p>
          <a:r>
            <a:rPr lang="en-US" smtClean="0"/>
            <a:t>index.html</a:t>
          </a:r>
          <a:endParaRPr lang="en-US"/>
        </a:p>
      </dgm:t>
    </dgm:pt>
    <dgm:pt modelId="{69BEAE9C-0BAE-46A0-9D3A-064694A9CAE7}" type="parTrans" cxnId="{A78A4D9F-7E9C-4F35-9E69-C60607FDD860}">
      <dgm:prSet/>
      <dgm:spPr/>
      <dgm:t>
        <a:bodyPr/>
        <a:lstStyle/>
        <a:p>
          <a:endParaRPr lang="en-US"/>
        </a:p>
      </dgm:t>
    </dgm:pt>
    <dgm:pt modelId="{14C81632-23E1-4D52-8126-64931EF8EB0E}" type="sibTrans" cxnId="{A78A4D9F-7E9C-4F35-9E69-C60607FDD860}">
      <dgm:prSet/>
      <dgm:spPr/>
      <dgm:t>
        <a:bodyPr/>
        <a:lstStyle/>
        <a:p>
          <a:endParaRPr lang="en-US"/>
        </a:p>
      </dgm:t>
    </dgm:pt>
    <dgm:pt modelId="{C611417F-54A9-4D04-BDC7-C22FE312269B}">
      <dgm:prSet/>
      <dgm:spPr/>
      <dgm:t>
        <a:bodyPr/>
        <a:lstStyle/>
        <a:p>
          <a:r>
            <a:rPr lang="en-US" smtClean="0"/>
            <a:t>splash.png</a:t>
          </a:r>
          <a:endParaRPr lang="en-US"/>
        </a:p>
      </dgm:t>
    </dgm:pt>
    <dgm:pt modelId="{7F05A0B0-2ED3-4465-A4B0-D5DFA5B9B256}" type="parTrans" cxnId="{9E9268A2-BF7F-4F5C-B6BB-51B44F40F661}">
      <dgm:prSet/>
      <dgm:spPr/>
      <dgm:t>
        <a:bodyPr/>
        <a:lstStyle/>
        <a:p>
          <a:endParaRPr lang="en-US"/>
        </a:p>
      </dgm:t>
    </dgm:pt>
    <dgm:pt modelId="{7F25F1D3-FE20-4599-AF25-36D8846466CD}" type="sibTrans" cxnId="{9E9268A2-BF7F-4F5C-B6BB-51B44F40F661}">
      <dgm:prSet/>
      <dgm:spPr/>
      <dgm:t>
        <a:bodyPr/>
        <a:lstStyle/>
        <a:p>
          <a:endParaRPr lang="en-US"/>
        </a:p>
      </dgm:t>
    </dgm:pt>
    <dgm:pt modelId="{9629BD11-803A-4A02-BD30-085EB6230777}">
      <dgm:prSet phldrT="[文字]"/>
      <dgm:spPr>
        <a:solidFill>
          <a:srgbClr val="FF0000"/>
        </a:solidFill>
      </dgm:spPr>
      <dgm:t>
        <a:bodyPr/>
        <a:lstStyle/>
        <a:p>
          <a:r>
            <a:rPr lang="en-US" smtClean="0"/>
            <a:t>android</a:t>
          </a:r>
          <a:endParaRPr lang="en-US"/>
        </a:p>
      </dgm:t>
    </dgm:pt>
    <dgm:pt modelId="{EB52B6DE-F82E-4738-8F87-3BE70162BC68}" type="parTrans" cxnId="{F97565BB-0AD0-4DE0-940F-ECF570E0524A}">
      <dgm:prSet/>
      <dgm:spPr/>
      <dgm:t>
        <a:bodyPr/>
        <a:lstStyle/>
        <a:p>
          <a:endParaRPr lang="en-US"/>
        </a:p>
      </dgm:t>
    </dgm:pt>
    <dgm:pt modelId="{6D643D1F-E2BB-4196-9244-EE477A3D2009}" type="sibTrans" cxnId="{F97565BB-0AD0-4DE0-940F-ECF570E0524A}">
      <dgm:prSet/>
      <dgm:spPr/>
      <dgm:t>
        <a:bodyPr/>
        <a:lstStyle/>
        <a:p>
          <a:endParaRPr lang="en-US"/>
        </a:p>
      </dgm:t>
    </dgm:pt>
    <dgm:pt modelId="{7545F88C-5702-4481-AD1D-2E878026369A}">
      <dgm:prSet phldrT="[文字]"/>
      <dgm:spPr/>
      <dgm:t>
        <a:bodyPr/>
        <a:lstStyle/>
        <a:p>
          <a:r>
            <a:rPr lang="en-US" smtClean="0"/>
            <a:t>drawable-hdpi-icon.png</a:t>
          </a:r>
          <a:endParaRPr lang="en-US"/>
        </a:p>
      </dgm:t>
    </dgm:pt>
    <dgm:pt modelId="{68E28F28-80B1-487D-81A5-BBA01477E31C}" type="parTrans" cxnId="{22D1CF9B-6A11-4642-9B3C-529DD3C66EF7}">
      <dgm:prSet/>
      <dgm:spPr/>
      <dgm:t>
        <a:bodyPr/>
        <a:lstStyle/>
        <a:p>
          <a:endParaRPr lang="en-US"/>
        </a:p>
      </dgm:t>
    </dgm:pt>
    <dgm:pt modelId="{53E2CDDC-88C7-494E-AE2D-DFFA6412967A}" type="sibTrans" cxnId="{22D1CF9B-6A11-4642-9B3C-529DD3C66EF7}">
      <dgm:prSet/>
      <dgm:spPr/>
      <dgm:t>
        <a:bodyPr/>
        <a:lstStyle/>
        <a:p>
          <a:endParaRPr lang="en-US"/>
        </a:p>
      </dgm:t>
    </dgm:pt>
    <dgm:pt modelId="{6A4C768D-C4C6-4FDD-B568-F7DE0507548F}">
      <dgm:prSet/>
      <dgm:spPr/>
      <dgm:t>
        <a:bodyPr/>
        <a:lstStyle/>
        <a:p>
          <a:r>
            <a:rPr lang="en-US" smtClean="0"/>
            <a:t>drawable-ldpi-icon.png</a:t>
          </a:r>
          <a:endParaRPr lang="en-US"/>
        </a:p>
      </dgm:t>
    </dgm:pt>
    <dgm:pt modelId="{6C03FA3B-0F1E-4FE8-90C5-5421C0A7FB7C}" type="parTrans" cxnId="{1CCF9196-2F47-42E8-901B-E7930714AF69}">
      <dgm:prSet/>
      <dgm:spPr/>
      <dgm:t>
        <a:bodyPr/>
        <a:lstStyle/>
        <a:p>
          <a:endParaRPr lang="en-US"/>
        </a:p>
      </dgm:t>
    </dgm:pt>
    <dgm:pt modelId="{F3838401-4DCF-435F-8470-30547EC67BAD}" type="sibTrans" cxnId="{1CCF9196-2F47-42E8-901B-E7930714AF69}">
      <dgm:prSet/>
      <dgm:spPr/>
      <dgm:t>
        <a:bodyPr/>
        <a:lstStyle/>
        <a:p>
          <a:endParaRPr lang="en-US"/>
        </a:p>
      </dgm:t>
    </dgm:pt>
    <dgm:pt modelId="{D47969B3-CC50-4076-A30E-C79BFBDBBAA3}">
      <dgm:prSet/>
      <dgm:spPr/>
      <dgm:t>
        <a:bodyPr/>
        <a:lstStyle/>
        <a:p>
          <a:r>
            <a:rPr lang="en-US" smtClean="0"/>
            <a:t>drawable-mdpi-icon.png</a:t>
          </a:r>
          <a:endParaRPr lang="en-US"/>
        </a:p>
      </dgm:t>
    </dgm:pt>
    <dgm:pt modelId="{4E7359DA-2CFE-426D-BD49-2630BEABCEDA}" type="parTrans" cxnId="{AE8A0237-9A60-4EF1-AD14-C2A3DCDA8351}">
      <dgm:prSet/>
      <dgm:spPr/>
      <dgm:t>
        <a:bodyPr/>
        <a:lstStyle/>
        <a:p>
          <a:endParaRPr lang="en-US"/>
        </a:p>
      </dgm:t>
    </dgm:pt>
    <dgm:pt modelId="{82DCF47F-BDF8-44DB-BE00-D54E0C23FAC2}" type="sibTrans" cxnId="{AE8A0237-9A60-4EF1-AD14-C2A3DCDA8351}">
      <dgm:prSet/>
      <dgm:spPr/>
      <dgm:t>
        <a:bodyPr/>
        <a:lstStyle/>
        <a:p>
          <a:endParaRPr lang="en-US"/>
        </a:p>
      </dgm:t>
    </dgm:pt>
    <dgm:pt modelId="{1D88AA44-551C-4CCC-AA25-F4936CDC52AB}">
      <dgm:prSet/>
      <dgm:spPr/>
      <dgm:t>
        <a:bodyPr/>
        <a:lstStyle/>
        <a:p>
          <a:r>
            <a:rPr lang="en-US" smtClean="0"/>
            <a:t>drawable-xhdpi-icon.png</a:t>
          </a:r>
          <a:endParaRPr lang="en-US"/>
        </a:p>
      </dgm:t>
    </dgm:pt>
    <dgm:pt modelId="{4B75B1A5-8BC8-4627-91C4-9EA4C9A0E347}" type="parTrans" cxnId="{DCE506E3-E644-4A19-B584-2AB27C6F972F}">
      <dgm:prSet/>
      <dgm:spPr/>
      <dgm:t>
        <a:bodyPr/>
        <a:lstStyle/>
        <a:p>
          <a:endParaRPr lang="en-US"/>
        </a:p>
      </dgm:t>
    </dgm:pt>
    <dgm:pt modelId="{177EBB2C-5F3A-4424-BFE9-4CCFC5ED3E44}" type="sibTrans" cxnId="{DCE506E3-E644-4A19-B584-2AB27C6F972F}">
      <dgm:prSet/>
      <dgm:spPr/>
      <dgm:t>
        <a:bodyPr/>
        <a:lstStyle/>
        <a:p>
          <a:endParaRPr lang="en-US"/>
        </a:p>
      </dgm:t>
    </dgm:pt>
    <dgm:pt modelId="{7BC867E8-7B15-4BBE-83F2-B92AC5B6AA73}">
      <dgm:prSet/>
      <dgm:spPr/>
      <dgm:t>
        <a:bodyPr/>
        <a:lstStyle/>
        <a:p>
          <a:r>
            <a:rPr lang="en-US" smtClean="0"/>
            <a:t>drawable-xxhdpi-icon.png</a:t>
          </a:r>
          <a:endParaRPr lang="en-US"/>
        </a:p>
      </dgm:t>
    </dgm:pt>
    <dgm:pt modelId="{D3000914-8E7A-42F0-B7C0-D616483753B2}" type="parTrans" cxnId="{F35DCCA2-F2E3-498D-9FF0-A22DFCD9D371}">
      <dgm:prSet/>
      <dgm:spPr/>
      <dgm:t>
        <a:bodyPr/>
        <a:lstStyle/>
        <a:p>
          <a:endParaRPr lang="en-US"/>
        </a:p>
      </dgm:t>
    </dgm:pt>
    <dgm:pt modelId="{EC6B81D9-B70E-4CE4-8F8E-C294348BA55E}" type="sibTrans" cxnId="{F35DCCA2-F2E3-498D-9FF0-A22DFCD9D371}">
      <dgm:prSet/>
      <dgm:spPr/>
      <dgm:t>
        <a:bodyPr/>
        <a:lstStyle/>
        <a:p>
          <a:endParaRPr lang="en-US"/>
        </a:p>
      </dgm:t>
    </dgm:pt>
    <dgm:pt modelId="{F2BBC26B-B6C1-40C9-BD2B-8A3D37798817}">
      <dgm:prSet/>
      <dgm:spPr/>
      <dgm:t>
        <a:bodyPr/>
        <a:lstStyle/>
        <a:p>
          <a:r>
            <a:rPr lang="en-US" smtClean="0"/>
            <a:t>drawable-xxxhdpi-icon.png</a:t>
          </a:r>
          <a:endParaRPr lang="en-US"/>
        </a:p>
      </dgm:t>
    </dgm:pt>
    <dgm:pt modelId="{C4A1FC41-04BD-4843-A884-2FC4B40D191C}" type="parTrans" cxnId="{3C515AA7-F1AB-4483-8EBA-AF0B666FE261}">
      <dgm:prSet/>
      <dgm:spPr/>
      <dgm:t>
        <a:bodyPr/>
        <a:lstStyle/>
        <a:p>
          <a:endParaRPr lang="en-US"/>
        </a:p>
      </dgm:t>
    </dgm:pt>
    <dgm:pt modelId="{2CA9B66E-A99D-4F3F-A0C6-274A10911AEF}" type="sibTrans" cxnId="{3C515AA7-F1AB-4483-8EBA-AF0B666FE261}">
      <dgm:prSet/>
      <dgm:spPr/>
      <dgm:t>
        <a:bodyPr/>
        <a:lstStyle/>
        <a:p>
          <a:endParaRPr lang="en-US"/>
        </a:p>
      </dgm:t>
    </dgm:pt>
    <dgm:pt modelId="{44AD2E4D-1363-4084-8B7F-630EC268DCA4}">
      <dgm:prSet phldrT="[文字]"/>
      <dgm:spPr>
        <a:solidFill>
          <a:srgbClr val="FF0000"/>
        </a:solidFill>
      </dgm:spPr>
      <dgm:t>
        <a:bodyPr/>
        <a:lstStyle/>
        <a:p>
          <a:r>
            <a:rPr lang="en-US" smtClean="0"/>
            <a:t>icon-40.png</a:t>
          </a:r>
          <a:endParaRPr lang="en-US"/>
        </a:p>
      </dgm:t>
    </dgm:pt>
    <dgm:pt modelId="{91F1539E-F9C9-44A7-8729-01CE305F40D0}" type="parTrans" cxnId="{94F38143-3465-45B6-8FC1-63528337EE8B}">
      <dgm:prSet/>
      <dgm:spPr/>
      <dgm:t>
        <a:bodyPr/>
        <a:lstStyle/>
        <a:p>
          <a:endParaRPr lang="en-US"/>
        </a:p>
      </dgm:t>
    </dgm:pt>
    <dgm:pt modelId="{92DB1114-9FED-40B6-83D8-3F2F5AC1D416}" type="sibTrans" cxnId="{94F38143-3465-45B6-8FC1-63528337EE8B}">
      <dgm:prSet/>
      <dgm:spPr/>
      <dgm:t>
        <a:bodyPr/>
        <a:lstStyle/>
        <a:p>
          <a:endParaRPr lang="en-US"/>
        </a:p>
      </dgm:t>
    </dgm:pt>
    <dgm:pt modelId="{2AC43746-D43B-4648-BC54-8E364039A867}">
      <dgm:prSet/>
      <dgm:spPr/>
      <dgm:t>
        <a:bodyPr/>
        <a:lstStyle/>
        <a:p>
          <a:r>
            <a:rPr lang="en-US" smtClean="0"/>
            <a:t>icon-40@2x.png</a:t>
          </a:r>
          <a:endParaRPr lang="en-US"/>
        </a:p>
      </dgm:t>
    </dgm:pt>
    <dgm:pt modelId="{2386061E-A188-45A6-8EFB-F6E10446B799}" type="parTrans" cxnId="{FA0DC4FC-AB87-4536-8499-6DA677C4493F}">
      <dgm:prSet/>
      <dgm:spPr/>
      <dgm:t>
        <a:bodyPr/>
        <a:lstStyle/>
        <a:p>
          <a:endParaRPr lang="en-US"/>
        </a:p>
      </dgm:t>
    </dgm:pt>
    <dgm:pt modelId="{34EBBB09-07A8-4C79-B13D-25190E8D98E6}" type="sibTrans" cxnId="{FA0DC4FC-AB87-4536-8499-6DA677C4493F}">
      <dgm:prSet/>
      <dgm:spPr/>
      <dgm:t>
        <a:bodyPr/>
        <a:lstStyle/>
        <a:p>
          <a:endParaRPr lang="en-US"/>
        </a:p>
      </dgm:t>
    </dgm:pt>
    <dgm:pt modelId="{E38BDE2F-E30C-4B28-AF6A-0C4207B8BE67}">
      <dgm:prSet/>
      <dgm:spPr/>
      <dgm:t>
        <a:bodyPr/>
        <a:lstStyle/>
        <a:p>
          <a:r>
            <a:rPr lang="en-US" smtClean="0"/>
            <a:t>...</a:t>
          </a:r>
          <a:endParaRPr lang="en-US"/>
        </a:p>
      </dgm:t>
    </dgm:pt>
    <dgm:pt modelId="{320330A1-4117-447D-ACAA-1B0BE34DCAFE}" type="parTrans" cxnId="{BB63B1BF-8274-4BD9-9FCE-BC8B78D49DDA}">
      <dgm:prSet/>
      <dgm:spPr/>
      <dgm:t>
        <a:bodyPr/>
        <a:lstStyle/>
        <a:p>
          <a:endParaRPr lang="en-US"/>
        </a:p>
      </dgm:t>
    </dgm:pt>
    <dgm:pt modelId="{503AC1D5-B06E-4E65-A56D-E72B007234A7}" type="sibTrans" cxnId="{BB63B1BF-8274-4BD9-9FCE-BC8B78D49DDA}">
      <dgm:prSet/>
      <dgm:spPr/>
      <dgm:t>
        <a:bodyPr/>
        <a:lstStyle/>
        <a:p>
          <a:endParaRPr lang="en-US"/>
        </a:p>
      </dgm:t>
    </dgm:pt>
    <dgm:pt modelId="{F6534BA7-1AB7-4723-A3C8-61107327B6E3}">
      <dgm:prSet/>
      <dgm:spPr/>
      <dgm:t>
        <a:bodyPr/>
        <a:lstStyle/>
        <a:p>
          <a:r>
            <a:rPr lang="zh-TW" altLang="en-US" smtClean="0"/>
            <a:t>省略</a:t>
          </a:r>
          <a:endParaRPr lang="zh-TW" altLang="en-US"/>
        </a:p>
      </dgm:t>
    </dgm:pt>
    <dgm:pt modelId="{8D90A8D2-6C6B-4B33-9591-363CE06B99D5}" type="parTrans" cxnId="{E8BC67F2-D7CD-4321-AF75-C3882D31771A}">
      <dgm:prSet/>
      <dgm:spPr/>
      <dgm:t>
        <a:bodyPr/>
        <a:lstStyle/>
        <a:p>
          <a:endParaRPr lang="en-US"/>
        </a:p>
      </dgm:t>
    </dgm:pt>
    <dgm:pt modelId="{45F25F41-6E13-4EE4-8680-08237CEB12A5}" type="sibTrans" cxnId="{E8BC67F2-D7CD-4321-AF75-C3882D31771A}">
      <dgm:prSet/>
      <dgm:spPr/>
      <dgm:t>
        <a:bodyPr/>
        <a:lstStyle/>
        <a:p>
          <a:endParaRPr lang="en-US"/>
        </a:p>
      </dgm:t>
    </dgm:pt>
    <dgm:pt modelId="{0FC43B29-3204-4AD9-9E11-1CAF5E87110F}">
      <dgm:prSet/>
      <dgm:spPr/>
      <dgm:t>
        <a:bodyPr/>
        <a:lstStyle/>
        <a:p>
          <a:r>
            <a:rPr lang="en-US" altLang="zh-TW" smtClean="0"/>
            <a:t>...</a:t>
          </a:r>
          <a:endParaRPr lang="en-US" altLang="zh-TW"/>
        </a:p>
      </dgm:t>
    </dgm:pt>
    <dgm:pt modelId="{A0C0F4FD-3DDC-4A91-9233-B7FB08AB8164}" type="parTrans" cxnId="{718EEA18-3F4A-49DE-A571-2712A6A34FA3}">
      <dgm:prSet/>
      <dgm:spPr/>
      <dgm:t>
        <a:bodyPr/>
        <a:lstStyle/>
        <a:p>
          <a:endParaRPr lang="en-US"/>
        </a:p>
      </dgm:t>
    </dgm:pt>
    <dgm:pt modelId="{A32A9F4F-31E2-42C2-9DAD-D0097D3D716E}" type="sibTrans" cxnId="{718EEA18-3F4A-49DE-A571-2712A6A34FA3}">
      <dgm:prSet/>
      <dgm:spPr/>
      <dgm:t>
        <a:bodyPr/>
        <a:lstStyle/>
        <a:p>
          <a:endParaRPr lang="en-US"/>
        </a:p>
      </dgm:t>
    </dgm:pt>
    <dgm:pt modelId="{875F9083-CAC6-4830-BD45-84413EAEBECA}">
      <dgm:prSet/>
      <dgm:spPr/>
      <dgm:t>
        <a:bodyPr/>
        <a:lstStyle/>
        <a:p>
          <a:r>
            <a:rPr lang="en-US" smtClean="0"/>
            <a:t>icon@2x.png</a:t>
          </a:r>
          <a:endParaRPr lang="en-US"/>
        </a:p>
      </dgm:t>
    </dgm:pt>
    <dgm:pt modelId="{E20D4528-43C4-4B8D-8C8E-FCC4721D8EB6}" type="parTrans" cxnId="{AADA3EED-FAE7-4A7E-AA08-9864D39C966D}">
      <dgm:prSet/>
      <dgm:spPr/>
      <dgm:t>
        <a:bodyPr/>
        <a:lstStyle/>
        <a:p>
          <a:endParaRPr lang="en-US"/>
        </a:p>
      </dgm:t>
    </dgm:pt>
    <dgm:pt modelId="{A3ECF8F6-307C-4EE1-B9AE-E7E6448CDEAB}" type="sibTrans" cxnId="{AADA3EED-FAE7-4A7E-AA08-9864D39C966D}">
      <dgm:prSet/>
      <dgm:spPr/>
      <dgm:t>
        <a:bodyPr/>
        <a:lstStyle/>
        <a:p>
          <a:endParaRPr lang="en-US"/>
        </a:p>
      </dgm:t>
    </dgm:pt>
    <dgm:pt modelId="{94758154-978B-4BF3-8235-F332765DBCA6}">
      <dgm:prSet/>
      <dgm:spPr/>
      <dgm:t>
        <a:bodyPr/>
        <a:lstStyle/>
        <a:p>
          <a:r>
            <a:rPr lang="en-US" smtClean="0"/>
            <a:t>ios</a:t>
          </a:r>
          <a:endParaRPr lang="en-US"/>
        </a:p>
      </dgm:t>
    </dgm:pt>
    <dgm:pt modelId="{3175C71C-70C6-40B5-829B-AAA8A9B7F5A8}" type="sibTrans" cxnId="{BE9EF0B1-9A9E-49C2-8B8F-079B16434C98}">
      <dgm:prSet/>
      <dgm:spPr/>
      <dgm:t>
        <a:bodyPr/>
        <a:lstStyle/>
        <a:p>
          <a:endParaRPr lang="en-US"/>
        </a:p>
      </dgm:t>
    </dgm:pt>
    <dgm:pt modelId="{BDFBCFE7-5A61-4410-AC49-824E9CED9432}" type="parTrans" cxnId="{BE9EF0B1-9A9E-49C2-8B8F-079B16434C98}">
      <dgm:prSet/>
      <dgm:spPr/>
      <dgm:t>
        <a:bodyPr/>
        <a:lstStyle/>
        <a:p>
          <a:endParaRPr lang="en-US"/>
        </a:p>
      </dgm:t>
    </dgm:pt>
    <dgm:pt modelId="{9DE746E4-A11A-432C-84BE-07E956B1F748}" type="pres">
      <dgm:prSet presAssocID="{036E13B7-5DEA-494D-8877-86EE16BFF9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CAE70D-8E99-431C-8841-B1A760BCFF8A}" type="pres">
      <dgm:prSet presAssocID="{9B3A5877-FA25-4DD9-8574-7B29560B1F38}" presName="hierRoot1" presStyleCnt="0">
        <dgm:presLayoutVars>
          <dgm:hierBranch val="init"/>
        </dgm:presLayoutVars>
      </dgm:prSet>
      <dgm:spPr/>
    </dgm:pt>
    <dgm:pt modelId="{18DB6FA2-8A29-4DE2-9BBB-941EB90D8AE3}" type="pres">
      <dgm:prSet presAssocID="{9B3A5877-FA25-4DD9-8574-7B29560B1F38}" presName="rootComposite1" presStyleCnt="0"/>
      <dgm:spPr/>
    </dgm:pt>
    <dgm:pt modelId="{9EB93C7F-B475-44AB-A03E-7683118DE726}" type="pres">
      <dgm:prSet presAssocID="{9B3A5877-FA25-4DD9-8574-7B29560B1F38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7D239D-D503-4B06-AC21-816C47ABA710}" type="pres">
      <dgm:prSet presAssocID="{9B3A5877-FA25-4DD9-8574-7B29560B1F3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485BC5C-5128-4D74-9402-9F2CA76D64D5}" type="pres">
      <dgm:prSet presAssocID="{9B3A5877-FA25-4DD9-8574-7B29560B1F38}" presName="hierChild2" presStyleCnt="0"/>
      <dgm:spPr/>
    </dgm:pt>
    <dgm:pt modelId="{9A9612BF-93CA-4075-8BF8-2FA8F99F3DC0}" type="pres">
      <dgm:prSet presAssocID="{9B3A5877-FA25-4DD9-8574-7B29560B1F38}" presName="hierChild3" presStyleCnt="0"/>
      <dgm:spPr/>
    </dgm:pt>
    <dgm:pt modelId="{E21AE104-6120-4B4E-82AA-A5385B548750}" type="pres">
      <dgm:prSet presAssocID="{A94F6F3B-1312-4EA3-86C9-7C1DA9AFBCE6}" presName="hierRoot1" presStyleCnt="0">
        <dgm:presLayoutVars>
          <dgm:hierBranch val="init"/>
        </dgm:presLayoutVars>
      </dgm:prSet>
      <dgm:spPr/>
    </dgm:pt>
    <dgm:pt modelId="{714F120C-948E-4D6A-855A-7E1945642278}" type="pres">
      <dgm:prSet presAssocID="{A94F6F3B-1312-4EA3-86C9-7C1DA9AFBCE6}" presName="rootComposite1" presStyleCnt="0"/>
      <dgm:spPr/>
    </dgm:pt>
    <dgm:pt modelId="{5BF9A13F-D37C-472E-A815-7A894BB93FC0}" type="pres">
      <dgm:prSet presAssocID="{A94F6F3B-1312-4EA3-86C9-7C1DA9AFBCE6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13FE2D-6652-4B5D-B89F-251AD375BDD6}" type="pres">
      <dgm:prSet presAssocID="{A94F6F3B-1312-4EA3-86C9-7C1DA9AFBCE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960A0DA-1AB9-40E9-94FF-6CE024681139}" type="pres">
      <dgm:prSet presAssocID="{A94F6F3B-1312-4EA3-86C9-7C1DA9AFBCE6}" presName="hierChild2" presStyleCnt="0"/>
      <dgm:spPr/>
    </dgm:pt>
    <dgm:pt modelId="{EF871C2D-A141-4E6B-978D-2A707D4E2233}" type="pres">
      <dgm:prSet presAssocID="{D0A25229-7AB2-42C6-9BB0-A1FCEA189975}" presName="Name64" presStyleLbl="parChTrans1D2" presStyleIdx="0" presStyleCnt="5"/>
      <dgm:spPr/>
      <dgm:t>
        <a:bodyPr/>
        <a:lstStyle/>
        <a:p>
          <a:endParaRPr lang="en-US"/>
        </a:p>
      </dgm:t>
    </dgm:pt>
    <dgm:pt modelId="{77E2C5CF-7A8C-4010-B023-2E07B2A500C3}" type="pres">
      <dgm:prSet presAssocID="{787DB30B-E785-43CD-BF78-CFF271298E51}" presName="hierRoot2" presStyleCnt="0">
        <dgm:presLayoutVars>
          <dgm:hierBranch val="init"/>
        </dgm:presLayoutVars>
      </dgm:prSet>
      <dgm:spPr/>
    </dgm:pt>
    <dgm:pt modelId="{98F66840-AD0A-4070-978C-8F5AF16E7771}" type="pres">
      <dgm:prSet presAssocID="{787DB30B-E785-43CD-BF78-CFF271298E51}" presName="rootComposite" presStyleCnt="0"/>
      <dgm:spPr/>
    </dgm:pt>
    <dgm:pt modelId="{9D92DB36-CFCB-4B02-A61D-77BD981D9C01}" type="pres">
      <dgm:prSet presAssocID="{787DB30B-E785-43CD-BF78-CFF271298E51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E5EE4B-1B93-48A7-A919-838256FC5CFA}" type="pres">
      <dgm:prSet presAssocID="{787DB30B-E785-43CD-BF78-CFF271298E51}" presName="rootConnector" presStyleLbl="node2" presStyleIdx="0" presStyleCnt="5"/>
      <dgm:spPr/>
      <dgm:t>
        <a:bodyPr/>
        <a:lstStyle/>
        <a:p>
          <a:endParaRPr lang="en-US"/>
        </a:p>
      </dgm:t>
    </dgm:pt>
    <dgm:pt modelId="{AB1F0495-AD95-47D9-A808-6A5F6633CE3A}" type="pres">
      <dgm:prSet presAssocID="{787DB30B-E785-43CD-BF78-CFF271298E51}" presName="hierChild4" presStyleCnt="0"/>
      <dgm:spPr/>
    </dgm:pt>
    <dgm:pt modelId="{54186F2C-D592-4046-99E6-1773C54C88E6}" type="pres">
      <dgm:prSet presAssocID="{787DB30B-E785-43CD-BF78-CFF271298E51}" presName="hierChild5" presStyleCnt="0"/>
      <dgm:spPr/>
    </dgm:pt>
    <dgm:pt modelId="{7F664244-65D7-407D-B1DA-FB8FF928D2F5}" type="pres">
      <dgm:prSet presAssocID="{69BEAE9C-0BAE-46A0-9D3A-064694A9CAE7}" presName="Name64" presStyleLbl="parChTrans1D2" presStyleIdx="1" presStyleCnt="5"/>
      <dgm:spPr/>
      <dgm:t>
        <a:bodyPr/>
        <a:lstStyle/>
        <a:p>
          <a:endParaRPr lang="en-US"/>
        </a:p>
      </dgm:t>
    </dgm:pt>
    <dgm:pt modelId="{06D5B91E-75AF-4C7D-A184-727D61C9B6EC}" type="pres">
      <dgm:prSet presAssocID="{43ECF8B0-4443-4040-913C-0E3EEF56A75F}" presName="hierRoot2" presStyleCnt="0">
        <dgm:presLayoutVars>
          <dgm:hierBranch val="init"/>
        </dgm:presLayoutVars>
      </dgm:prSet>
      <dgm:spPr/>
    </dgm:pt>
    <dgm:pt modelId="{7339A16A-7A64-4BD2-934C-A542653AF22D}" type="pres">
      <dgm:prSet presAssocID="{43ECF8B0-4443-4040-913C-0E3EEF56A75F}" presName="rootComposite" presStyleCnt="0"/>
      <dgm:spPr/>
    </dgm:pt>
    <dgm:pt modelId="{CFFF629F-4BDE-4554-88F0-18A894C2009C}" type="pres">
      <dgm:prSet presAssocID="{43ECF8B0-4443-4040-913C-0E3EEF56A75F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62D0A3-53B7-4CFD-8C9E-378420492667}" type="pres">
      <dgm:prSet presAssocID="{43ECF8B0-4443-4040-913C-0E3EEF56A75F}" presName="rootConnector" presStyleLbl="node2" presStyleIdx="1" presStyleCnt="5"/>
      <dgm:spPr/>
      <dgm:t>
        <a:bodyPr/>
        <a:lstStyle/>
        <a:p>
          <a:endParaRPr lang="en-US"/>
        </a:p>
      </dgm:t>
    </dgm:pt>
    <dgm:pt modelId="{18A020D5-DADE-4DEF-AFA5-972FF183431B}" type="pres">
      <dgm:prSet presAssocID="{43ECF8B0-4443-4040-913C-0E3EEF56A75F}" presName="hierChild4" presStyleCnt="0"/>
      <dgm:spPr/>
    </dgm:pt>
    <dgm:pt modelId="{AE6658AF-5D5A-4591-9110-BB7C07C477F7}" type="pres">
      <dgm:prSet presAssocID="{43ECF8B0-4443-4040-913C-0E3EEF56A75F}" presName="hierChild5" presStyleCnt="0"/>
      <dgm:spPr/>
    </dgm:pt>
    <dgm:pt modelId="{87951D97-BC18-42EB-81DB-6F57D6E91EC3}" type="pres">
      <dgm:prSet presAssocID="{7F05A0B0-2ED3-4465-A4B0-D5DFA5B9B256}" presName="Name64" presStyleLbl="parChTrans1D2" presStyleIdx="2" presStyleCnt="5"/>
      <dgm:spPr/>
      <dgm:t>
        <a:bodyPr/>
        <a:lstStyle/>
        <a:p>
          <a:endParaRPr lang="en-US"/>
        </a:p>
      </dgm:t>
    </dgm:pt>
    <dgm:pt modelId="{41284E9A-B086-4876-95F0-29B7553F9CBA}" type="pres">
      <dgm:prSet presAssocID="{C611417F-54A9-4D04-BDC7-C22FE312269B}" presName="hierRoot2" presStyleCnt="0">
        <dgm:presLayoutVars>
          <dgm:hierBranch val="init"/>
        </dgm:presLayoutVars>
      </dgm:prSet>
      <dgm:spPr/>
    </dgm:pt>
    <dgm:pt modelId="{D80E2EDE-6A6D-426D-8D3F-620CAC89B295}" type="pres">
      <dgm:prSet presAssocID="{C611417F-54A9-4D04-BDC7-C22FE312269B}" presName="rootComposite" presStyleCnt="0"/>
      <dgm:spPr/>
    </dgm:pt>
    <dgm:pt modelId="{BBD27FFF-F299-476F-829F-73D3A3F179D2}" type="pres">
      <dgm:prSet presAssocID="{C611417F-54A9-4D04-BDC7-C22FE312269B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58EFCF-CF9E-41EE-BF4E-63F252FEE730}" type="pres">
      <dgm:prSet presAssocID="{C611417F-54A9-4D04-BDC7-C22FE312269B}" presName="rootConnector" presStyleLbl="node2" presStyleIdx="2" presStyleCnt="5"/>
      <dgm:spPr/>
      <dgm:t>
        <a:bodyPr/>
        <a:lstStyle/>
        <a:p>
          <a:endParaRPr lang="en-US"/>
        </a:p>
      </dgm:t>
    </dgm:pt>
    <dgm:pt modelId="{E7FD89D3-8867-449A-835C-4E83736E3A6C}" type="pres">
      <dgm:prSet presAssocID="{C611417F-54A9-4D04-BDC7-C22FE312269B}" presName="hierChild4" presStyleCnt="0"/>
      <dgm:spPr/>
    </dgm:pt>
    <dgm:pt modelId="{39BBDA6B-55D8-46DE-ABBC-E062392801D0}" type="pres">
      <dgm:prSet presAssocID="{C611417F-54A9-4D04-BDC7-C22FE312269B}" presName="hierChild5" presStyleCnt="0"/>
      <dgm:spPr/>
    </dgm:pt>
    <dgm:pt modelId="{FDA9500A-BD55-471D-AB14-AD154ECE78E6}" type="pres">
      <dgm:prSet presAssocID="{BB5F645C-5DE8-4BCA-B264-9C5CCA52C716}" presName="Name64" presStyleLbl="parChTrans1D2" presStyleIdx="3" presStyleCnt="5"/>
      <dgm:spPr/>
      <dgm:t>
        <a:bodyPr/>
        <a:lstStyle/>
        <a:p>
          <a:endParaRPr lang="en-US"/>
        </a:p>
      </dgm:t>
    </dgm:pt>
    <dgm:pt modelId="{8BEECCAF-835F-480B-AE35-90E71C6FD3B4}" type="pres">
      <dgm:prSet presAssocID="{98DDB3D4-FFD9-4597-85F3-E77EF4FE182D}" presName="hierRoot2" presStyleCnt="0">
        <dgm:presLayoutVars>
          <dgm:hierBranch val="init"/>
        </dgm:presLayoutVars>
      </dgm:prSet>
      <dgm:spPr/>
    </dgm:pt>
    <dgm:pt modelId="{6A04E959-F83C-44B8-9DB6-9CFAF6FEA3BF}" type="pres">
      <dgm:prSet presAssocID="{98DDB3D4-FFD9-4597-85F3-E77EF4FE182D}" presName="rootComposite" presStyleCnt="0"/>
      <dgm:spPr/>
    </dgm:pt>
    <dgm:pt modelId="{6A3A0839-1CF2-4E49-B65C-4C9812054712}" type="pres">
      <dgm:prSet presAssocID="{98DDB3D4-FFD9-4597-85F3-E77EF4FE182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A93EEF-F5AF-4C79-98B2-A0B9FFFEAD4A}" type="pres">
      <dgm:prSet presAssocID="{98DDB3D4-FFD9-4597-85F3-E77EF4FE182D}" presName="rootConnector" presStyleLbl="node2" presStyleIdx="3" presStyleCnt="5"/>
      <dgm:spPr/>
      <dgm:t>
        <a:bodyPr/>
        <a:lstStyle/>
        <a:p>
          <a:endParaRPr lang="en-US"/>
        </a:p>
      </dgm:t>
    </dgm:pt>
    <dgm:pt modelId="{68C44478-CC37-44A8-AC79-B3B19FEF787B}" type="pres">
      <dgm:prSet presAssocID="{98DDB3D4-FFD9-4597-85F3-E77EF4FE182D}" presName="hierChild4" presStyleCnt="0"/>
      <dgm:spPr/>
    </dgm:pt>
    <dgm:pt modelId="{D9390D00-4E87-4656-925E-AD3A2E95FC28}" type="pres">
      <dgm:prSet presAssocID="{A34219C2-0AEF-4AB0-893F-0760D8EF6DFA}" presName="Name64" presStyleLbl="parChTrans1D3" presStyleIdx="0" presStyleCnt="1"/>
      <dgm:spPr/>
      <dgm:t>
        <a:bodyPr/>
        <a:lstStyle/>
        <a:p>
          <a:endParaRPr lang="en-US"/>
        </a:p>
      </dgm:t>
    </dgm:pt>
    <dgm:pt modelId="{AED00DAA-E594-48E9-A4E7-CB8124D4B263}" type="pres">
      <dgm:prSet presAssocID="{2E7021DF-0530-46F2-886B-362DC0BA4100}" presName="hierRoot2" presStyleCnt="0">
        <dgm:presLayoutVars>
          <dgm:hierBranch val="init"/>
        </dgm:presLayoutVars>
      </dgm:prSet>
      <dgm:spPr/>
    </dgm:pt>
    <dgm:pt modelId="{EBDD15DA-61D6-463F-8F2B-DEB14CCFBCD1}" type="pres">
      <dgm:prSet presAssocID="{2E7021DF-0530-46F2-886B-362DC0BA4100}" presName="rootComposite" presStyleCnt="0"/>
      <dgm:spPr/>
    </dgm:pt>
    <dgm:pt modelId="{8C9D004E-D9B9-4177-9D43-19395FBE9194}" type="pres">
      <dgm:prSet presAssocID="{2E7021DF-0530-46F2-886B-362DC0BA410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0DEFFB-EF20-43D4-B4C0-E48A8CECA0DA}" type="pres">
      <dgm:prSet presAssocID="{2E7021DF-0530-46F2-886B-362DC0BA4100}" presName="rootConnector" presStyleLbl="node3" presStyleIdx="0" presStyleCnt="1"/>
      <dgm:spPr/>
      <dgm:t>
        <a:bodyPr/>
        <a:lstStyle/>
        <a:p>
          <a:endParaRPr lang="en-US"/>
        </a:p>
      </dgm:t>
    </dgm:pt>
    <dgm:pt modelId="{4A2EF820-7417-4203-B701-FAF9DFBBC659}" type="pres">
      <dgm:prSet presAssocID="{2E7021DF-0530-46F2-886B-362DC0BA4100}" presName="hierChild4" presStyleCnt="0"/>
      <dgm:spPr/>
    </dgm:pt>
    <dgm:pt modelId="{32283660-D676-4F0C-9C73-1BCEFE662571}" type="pres">
      <dgm:prSet presAssocID="{EB52B6DE-F82E-4738-8F87-3BE70162BC68}" presName="Name64" presStyleLbl="parChTrans1D4" presStyleIdx="0" presStyleCnt="14"/>
      <dgm:spPr/>
      <dgm:t>
        <a:bodyPr/>
        <a:lstStyle/>
        <a:p>
          <a:endParaRPr lang="en-US"/>
        </a:p>
      </dgm:t>
    </dgm:pt>
    <dgm:pt modelId="{397F1E31-C884-4098-B4F3-B85156D89804}" type="pres">
      <dgm:prSet presAssocID="{9629BD11-803A-4A02-BD30-085EB6230777}" presName="hierRoot2" presStyleCnt="0">
        <dgm:presLayoutVars>
          <dgm:hierBranch val="init"/>
        </dgm:presLayoutVars>
      </dgm:prSet>
      <dgm:spPr/>
    </dgm:pt>
    <dgm:pt modelId="{C1553893-88C3-485F-96E6-6AC2DE5BF557}" type="pres">
      <dgm:prSet presAssocID="{9629BD11-803A-4A02-BD30-085EB6230777}" presName="rootComposite" presStyleCnt="0"/>
      <dgm:spPr/>
    </dgm:pt>
    <dgm:pt modelId="{8172D62F-FECA-4E61-B836-BED49480FFD3}" type="pres">
      <dgm:prSet presAssocID="{9629BD11-803A-4A02-BD30-085EB6230777}" presName="rootText" presStyleLbl="node4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743077-7165-47AC-9D8B-568395A00A4A}" type="pres">
      <dgm:prSet presAssocID="{9629BD11-803A-4A02-BD30-085EB6230777}" presName="rootConnector" presStyleLbl="node4" presStyleIdx="0" presStyleCnt="14"/>
      <dgm:spPr/>
      <dgm:t>
        <a:bodyPr/>
        <a:lstStyle/>
        <a:p>
          <a:endParaRPr lang="en-US"/>
        </a:p>
      </dgm:t>
    </dgm:pt>
    <dgm:pt modelId="{4C214906-C068-496A-80B0-D02AE846F755}" type="pres">
      <dgm:prSet presAssocID="{9629BD11-803A-4A02-BD30-085EB6230777}" presName="hierChild4" presStyleCnt="0"/>
      <dgm:spPr/>
    </dgm:pt>
    <dgm:pt modelId="{99DCF20D-B58A-4E54-8279-038504DEBDFC}" type="pres">
      <dgm:prSet presAssocID="{68E28F28-80B1-487D-81A5-BBA01477E31C}" presName="Name64" presStyleLbl="parChTrans1D4" presStyleIdx="1" presStyleCnt="14"/>
      <dgm:spPr/>
      <dgm:t>
        <a:bodyPr/>
        <a:lstStyle/>
        <a:p>
          <a:endParaRPr lang="en-US"/>
        </a:p>
      </dgm:t>
    </dgm:pt>
    <dgm:pt modelId="{9FF28880-1501-42CA-836A-458868ED935C}" type="pres">
      <dgm:prSet presAssocID="{7545F88C-5702-4481-AD1D-2E878026369A}" presName="hierRoot2" presStyleCnt="0">
        <dgm:presLayoutVars>
          <dgm:hierBranch val="init"/>
        </dgm:presLayoutVars>
      </dgm:prSet>
      <dgm:spPr/>
    </dgm:pt>
    <dgm:pt modelId="{323EB4F4-FC59-40B6-9FD4-59A22E372E91}" type="pres">
      <dgm:prSet presAssocID="{7545F88C-5702-4481-AD1D-2E878026369A}" presName="rootComposite" presStyleCnt="0"/>
      <dgm:spPr/>
    </dgm:pt>
    <dgm:pt modelId="{5F1CB97D-144C-42E4-ACB8-9D3ADA11EB94}" type="pres">
      <dgm:prSet presAssocID="{7545F88C-5702-4481-AD1D-2E878026369A}" presName="rootText" presStyleLbl="node4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B781DB-3D14-4464-B468-0F7048875851}" type="pres">
      <dgm:prSet presAssocID="{7545F88C-5702-4481-AD1D-2E878026369A}" presName="rootConnector" presStyleLbl="node4" presStyleIdx="1" presStyleCnt="14"/>
      <dgm:spPr/>
      <dgm:t>
        <a:bodyPr/>
        <a:lstStyle/>
        <a:p>
          <a:endParaRPr lang="en-US"/>
        </a:p>
      </dgm:t>
    </dgm:pt>
    <dgm:pt modelId="{CAC091C9-31ED-4177-80CD-BDF88D66666A}" type="pres">
      <dgm:prSet presAssocID="{7545F88C-5702-4481-AD1D-2E878026369A}" presName="hierChild4" presStyleCnt="0"/>
      <dgm:spPr/>
    </dgm:pt>
    <dgm:pt modelId="{A628A990-DD51-4247-90D9-272D63DD0025}" type="pres">
      <dgm:prSet presAssocID="{7545F88C-5702-4481-AD1D-2E878026369A}" presName="hierChild5" presStyleCnt="0"/>
      <dgm:spPr/>
    </dgm:pt>
    <dgm:pt modelId="{662B9F2D-6BE8-47E2-8DB5-A1A31B3EBCF7}" type="pres">
      <dgm:prSet presAssocID="{6C03FA3B-0F1E-4FE8-90C5-5421C0A7FB7C}" presName="Name64" presStyleLbl="parChTrans1D4" presStyleIdx="2" presStyleCnt="14"/>
      <dgm:spPr/>
      <dgm:t>
        <a:bodyPr/>
        <a:lstStyle/>
        <a:p>
          <a:endParaRPr lang="en-US"/>
        </a:p>
      </dgm:t>
    </dgm:pt>
    <dgm:pt modelId="{A96A1F45-1C0B-4D5C-B78B-86C3905C2E67}" type="pres">
      <dgm:prSet presAssocID="{6A4C768D-C4C6-4FDD-B568-F7DE0507548F}" presName="hierRoot2" presStyleCnt="0">
        <dgm:presLayoutVars>
          <dgm:hierBranch val="init"/>
        </dgm:presLayoutVars>
      </dgm:prSet>
      <dgm:spPr/>
    </dgm:pt>
    <dgm:pt modelId="{04340291-1409-4DFF-A97D-D327A41AE050}" type="pres">
      <dgm:prSet presAssocID="{6A4C768D-C4C6-4FDD-B568-F7DE0507548F}" presName="rootComposite" presStyleCnt="0"/>
      <dgm:spPr/>
    </dgm:pt>
    <dgm:pt modelId="{8661C6C2-B40A-4FB3-AFD2-1AACADADE672}" type="pres">
      <dgm:prSet presAssocID="{6A4C768D-C4C6-4FDD-B568-F7DE0507548F}" presName="rootText" presStyleLbl="node4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7F94E9-6EED-4952-A494-E818A1C17D5C}" type="pres">
      <dgm:prSet presAssocID="{6A4C768D-C4C6-4FDD-B568-F7DE0507548F}" presName="rootConnector" presStyleLbl="node4" presStyleIdx="2" presStyleCnt="14"/>
      <dgm:spPr/>
      <dgm:t>
        <a:bodyPr/>
        <a:lstStyle/>
        <a:p>
          <a:endParaRPr lang="en-US"/>
        </a:p>
      </dgm:t>
    </dgm:pt>
    <dgm:pt modelId="{92120722-DD2C-4714-AC2D-8AE00907F2A8}" type="pres">
      <dgm:prSet presAssocID="{6A4C768D-C4C6-4FDD-B568-F7DE0507548F}" presName="hierChild4" presStyleCnt="0"/>
      <dgm:spPr/>
    </dgm:pt>
    <dgm:pt modelId="{7C839822-D12C-48A0-AC3B-8D1C1F40B1C9}" type="pres">
      <dgm:prSet presAssocID="{6A4C768D-C4C6-4FDD-B568-F7DE0507548F}" presName="hierChild5" presStyleCnt="0"/>
      <dgm:spPr/>
    </dgm:pt>
    <dgm:pt modelId="{6D3E4CDC-3D07-4CAE-99F6-AECDEDB8996D}" type="pres">
      <dgm:prSet presAssocID="{4E7359DA-2CFE-426D-BD49-2630BEABCEDA}" presName="Name64" presStyleLbl="parChTrans1D4" presStyleIdx="3" presStyleCnt="14"/>
      <dgm:spPr/>
      <dgm:t>
        <a:bodyPr/>
        <a:lstStyle/>
        <a:p>
          <a:endParaRPr lang="en-US"/>
        </a:p>
      </dgm:t>
    </dgm:pt>
    <dgm:pt modelId="{580A41D0-6666-4BAE-A14F-5DEF24F84C9B}" type="pres">
      <dgm:prSet presAssocID="{D47969B3-CC50-4076-A30E-C79BFBDBBAA3}" presName="hierRoot2" presStyleCnt="0">
        <dgm:presLayoutVars>
          <dgm:hierBranch val="init"/>
        </dgm:presLayoutVars>
      </dgm:prSet>
      <dgm:spPr/>
    </dgm:pt>
    <dgm:pt modelId="{E8089A9F-84F5-4CA1-9EE8-70E9E4428052}" type="pres">
      <dgm:prSet presAssocID="{D47969B3-CC50-4076-A30E-C79BFBDBBAA3}" presName="rootComposite" presStyleCnt="0"/>
      <dgm:spPr/>
    </dgm:pt>
    <dgm:pt modelId="{EA2503F3-170D-474E-B526-CD2670DE61B3}" type="pres">
      <dgm:prSet presAssocID="{D47969B3-CC50-4076-A30E-C79BFBDBBAA3}" presName="rootText" presStyleLbl="node4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FD1EE0-3350-401B-B24B-149DA3CF0E7F}" type="pres">
      <dgm:prSet presAssocID="{D47969B3-CC50-4076-A30E-C79BFBDBBAA3}" presName="rootConnector" presStyleLbl="node4" presStyleIdx="3" presStyleCnt="14"/>
      <dgm:spPr/>
      <dgm:t>
        <a:bodyPr/>
        <a:lstStyle/>
        <a:p>
          <a:endParaRPr lang="en-US"/>
        </a:p>
      </dgm:t>
    </dgm:pt>
    <dgm:pt modelId="{FE47A48D-C0EE-4A4E-9397-ED40DF6E5BEE}" type="pres">
      <dgm:prSet presAssocID="{D47969B3-CC50-4076-A30E-C79BFBDBBAA3}" presName="hierChild4" presStyleCnt="0"/>
      <dgm:spPr/>
    </dgm:pt>
    <dgm:pt modelId="{989EAEE4-7EC9-43CF-BB7E-B212D4BD5593}" type="pres">
      <dgm:prSet presAssocID="{D47969B3-CC50-4076-A30E-C79BFBDBBAA3}" presName="hierChild5" presStyleCnt="0"/>
      <dgm:spPr/>
    </dgm:pt>
    <dgm:pt modelId="{04C5AF42-F881-4F53-A36D-108440D7F859}" type="pres">
      <dgm:prSet presAssocID="{4B75B1A5-8BC8-4627-91C4-9EA4C9A0E347}" presName="Name64" presStyleLbl="parChTrans1D4" presStyleIdx="4" presStyleCnt="14"/>
      <dgm:spPr/>
      <dgm:t>
        <a:bodyPr/>
        <a:lstStyle/>
        <a:p>
          <a:endParaRPr lang="en-US"/>
        </a:p>
      </dgm:t>
    </dgm:pt>
    <dgm:pt modelId="{9388E516-B090-4170-A5E5-635CF5EACB06}" type="pres">
      <dgm:prSet presAssocID="{1D88AA44-551C-4CCC-AA25-F4936CDC52AB}" presName="hierRoot2" presStyleCnt="0">
        <dgm:presLayoutVars>
          <dgm:hierBranch val="init"/>
        </dgm:presLayoutVars>
      </dgm:prSet>
      <dgm:spPr/>
    </dgm:pt>
    <dgm:pt modelId="{5D41DCB1-1D3C-4932-9858-27AEA2324BE8}" type="pres">
      <dgm:prSet presAssocID="{1D88AA44-551C-4CCC-AA25-F4936CDC52AB}" presName="rootComposite" presStyleCnt="0"/>
      <dgm:spPr/>
    </dgm:pt>
    <dgm:pt modelId="{78E965F6-328A-4410-91FB-EF2AF26EECDD}" type="pres">
      <dgm:prSet presAssocID="{1D88AA44-551C-4CCC-AA25-F4936CDC52AB}" presName="rootText" presStyleLbl="node4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4155C1-C682-4F26-B3D9-9BF84A381F90}" type="pres">
      <dgm:prSet presAssocID="{1D88AA44-551C-4CCC-AA25-F4936CDC52AB}" presName="rootConnector" presStyleLbl="node4" presStyleIdx="4" presStyleCnt="14"/>
      <dgm:spPr/>
      <dgm:t>
        <a:bodyPr/>
        <a:lstStyle/>
        <a:p>
          <a:endParaRPr lang="en-US"/>
        </a:p>
      </dgm:t>
    </dgm:pt>
    <dgm:pt modelId="{F52CFDF3-E164-4B06-822D-5BA66C4C5E5D}" type="pres">
      <dgm:prSet presAssocID="{1D88AA44-551C-4CCC-AA25-F4936CDC52AB}" presName="hierChild4" presStyleCnt="0"/>
      <dgm:spPr/>
    </dgm:pt>
    <dgm:pt modelId="{0DCF37BC-6F38-4F49-A31D-4BC2514468BC}" type="pres">
      <dgm:prSet presAssocID="{1D88AA44-551C-4CCC-AA25-F4936CDC52AB}" presName="hierChild5" presStyleCnt="0"/>
      <dgm:spPr/>
    </dgm:pt>
    <dgm:pt modelId="{C84313E7-600D-4C44-9C28-330E1704C406}" type="pres">
      <dgm:prSet presAssocID="{D3000914-8E7A-42F0-B7C0-D616483753B2}" presName="Name64" presStyleLbl="parChTrans1D4" presStyleIdx="5" presStyleCnt="14"/>
      <dgm:spPr/>
      <dgm:t>
        <a:bodyPr/>
        <a:lstStyle/>
        <a:p>
          <a:endParaRPr lang="en-US"/>
        </a:p>
      </dgm:t>
    </dgm:pt>
    <dgm:pt modelId="{2DFD9C47-5326-4E19-9D25-7B03582014B1}" type="pres">
      <dgm:prSet presAssocID="{7BC867E8-7B15-4BBE-83F2-B92AC5B6AA73}" presName="hierRoot2" presStyleCnt="0">
        <dgm:presLayoutVars>
          <dgm:hierBranch val="init"/>
        </dgm:presLayoutVars>
      </dgm:prSet>
      <dgm:spPr/>
    </dgm:pt>
    <dgm:pt modelId="{766A7A4A-1D5D-4988-8514-EEAB8879142A}" type="pres">
      <dgm:prSet presAssocID="{7BC867E8-7B15-4BBE-83F2-B92AC5B6AA73}" presName="rootComposite" presStyleCnt="0"/>
      <dgm:spPr/>
    </dgm:pt>
    <dgm:pt modelId="{7E378BFB-5E9F-4B51-BAF4-CF3EE63A597D}" type="pres">
      <dgm:prSet presAssocID="{7BC867E8-7B15-4BBE-83F2-B92AC5B6AA73}" presName="rootText" presStyleLbl="node4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FEF0C-87C6-42E1-A0CE-B7E56D79B048}" type="pres">
      <dgm:prSet presAssocID="{7BC867E8-7B15-4BBE-83F2-B92AC5B6AA73}" presName="rootConnector" presStyleLbl="node4" presStyleIdx="5" presStyleCnt="14"/>
      <dgm:spPr/>
      <dgm:t>
        <a:bodyPr/>
        <a:lstStyle/>
        <a:p>
          <a:endParaRPr lang="en-US"/>
        </a:p>
      </dgm:t>
    </dgm:pt>
    <dgm:pt modelId="{7869FD32-F407-4680-A2C7-B923D494274F}" type="pres">
      <dgm:prSet presAssocID="{7BC867E8-7B15-4BBE-83F2-B92AC5B6AA73}" presName="hierChild4" presStyleCnt="0"/>
      <dgm:spPr/>
    </dgm:pt>
    <dgm:pt modelId="{1BCEEBDD-C7B1-4A86-A975-09BD2D84C440}" type="pres">
      <dgm:prSet presAssocID="{7BC867E8-7B15-4BBE-83F2-B92AC5B6AA73}" presName="hierChild5" presStyleCnt="0"/>
      <dgm:spPr/>
    </dgm:pt>
    <dgm:pt modelId="{BE9D1B5E-FEBB-4D8E-B070-F333091F6C65}" type="pres">
      <dgm:prSet presAssocID="{C4A1FC41-04BD-4843-A884-2FC4B40D191C}" presName="Name64" presStyleLbl="parChTrans1D4" presStyleIdx="6" presStyleCnt="14"/>
      <dgm:spPr/>
      <dgm:t>
        <a:bodyPr/>
        <a:lstStyle/>
        <a:p>
          <a:endParaRPr lang="en-US"/>
        </a:p>
      </dgm:t>
    </dgm:pt>
    <dgm:pt modelId="{7834806C-EF5B-4ED3-93E5-0C2D11C8BC57}" type="pres">
      <dgm:prSet presAssocID="{F2BBC26B-B6C1-40C9-BD2B-8A3D37798817}" presName="hierRoot2" presStyleCnt="0">
        <dgm:presLayoutVars>
          <dgm:hierBranch val="init"/>
        </dgm:presLayoutVars>
      </dgm:prSet>
      <dgm:spPr/>
    </dgm:pt>
    <dgm:pt modelId="{DEC6858E-65D6-46A9-893F-FA04A7B7BFE7}" type="pres">
      <dgm:prSet presAssocID="{F2BBC26B-B6C1-40C9-BD2B-8A3D37798817}" presName="rootComposite" presStyleCnt="0"/>
      <dgm:spPr/>
    </dgm:pt>
    <dgm:pt modelId="{A29C8B38-EA20-411D-B301-517B41407165}" type="pres">
      <dgm:prSet presAssocID="{F2BBC26B-B6C1-40C9-BD2B-8A3D37798817}" presName="rootText" presStyleLbl="node4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DC90DE-5BFE-4BE0-9430-2443A3E1BAFB}" type="pres">
      <dgm:prSet presAssocID="{F2BBC26B-B6C1-40C9-BD2B-8A3D37798817}" presName="rootConnector" presStyleLbl="node4" presStyleIdx="6" presStyleCnt="14"/>
      <dgm:spPr/>
      <dgm:t>
        <a:bodyPr/>
        <a:lstStyle/>
        <a:p>
          <a:endParaRPr lang="en-US"/>
        </a:p>
      </dgm:t>
    </dgm:pt>
    <dgm:pt modelId="{114D8054-D244-4D27-BF43-92CF26CB1EC5}" type="pres">
      <dgm:prSet presAssocID="{F2BBC26B-B6C1-40C9-BD2B-8A3D37798817}" presName="hierChild4" presStyleCnt="0"/>
      <dgm:spPr/>
    </dgm:pt>
    <dgm:pt modelId="{2DEA6600-9F46-45A6-845F-B0D13126FFB3}" type="pres">
      <dgm:prSet presAssocID="{F2BBC26B-B6C1-40C9-BD2B-8A3D37798817}" presName="hierChild5" presStyleCnt="0"/>
      <dgm:spPr/>
    </dgm:pt>
    <dgm:pt modelId="{764D22EE-1DEA-45D9-BFEE-C92BBA25C6DB}" type="pres">
      <dgm:prSet presAssocID="{BDFBCFE7-5A61-4410-AC49-824E9CED9432}" presName="Name64" presStyleLbl="parChTrans1D4" presStyleIdx="7" presStyleCnt="14"/>
      <dgm:spPr/>
      <dgm:t>
        <a:bodyPr/>
        <a:lstStyle/>
        <a:p>
          <a:endParaRPr lang="en-US"/>
        </a:p>
      </dgm:t>
    </dgm:pt>
    <dgm:pt modelId="{140D811A-3AD5-41C1-B5DD-681893152038}" type="pres">
      <dgm:prSet presAssocID="{94758154-978B-4BF3-8235-F332765DBCA6}" presName="hierRoot2" presStyleCnt="0">
        <dgm:presLayoutVars>
          <dgm:hierBranch val="init"/>
        </dgm:presLayoutVars>
      </dgm:prSet>
      <dgm:spPr/>
    </dgm:pt>
    <dgm:pt modelId="{4F7AF83E-2E65-4625-A4CE-4BCFED38457F}" type="pres">
      <dgm:prSet presAssocID="{94758154-978B-4BF3-8235-F332765DBCA6}" presName="rootComposite" presStyleCnt="0"/>
      <dgm:spPr/>
    </dgm:pt>
    <dgm:pt modelId="{E384966D-CD33-45A4-BC47-FFC391ED81D7}" type="pres">
      <dgm:prSet presAssocID="{94758154-978B-4BF3-8235-F332765DBCA6}" presName="rootText" presStyleLbl="node4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8ACBE5-2119-4506-91E8-C635B7D5A174}" type="pres">
      <dgm:prSet presAssocID="{94758154-978B-4BF3-8235-F332765DBCA6}" presName="rootConnector" presStyleLbl="node4" presStyleIdx="7" presStyleCnt="14"/>
      <dgm:spPr/>
      <dgm:t>
        <a:bodyPr/>
        <a:lstStyle/>
        <a:p>
          <a:endParaRPr lang="en-US"/>
        </a:p>
      </dgm:t>
    </dgm:pt>
    <dgm:pt modelId="{5EEFE7F3-724C-4809-9A87-F0E1010A6ECD}" type="pres">
      <dgm:prSet presAssocID="{94758154-978B-4BF3-8235-F332765DBCA6}" presName="hierChild4" presStyleCnt="0"/>
      <dgm:spPr/>
    </dgm:pt>
    <dgm:pt modelId="{66BD3731-E951-47D1-A820-53DB235CB0C3}" type="pres">
      <dgm:prSet presAssocID="{94758154-978B-4BF3-8235-F332765DBCA6}" presName="hierChild5" presStyleCnt="0"/>
      <dgm:spPr/>
    </dgm:pt>
    <dgm:pt modelId="{D1264C11-A8D5-49D2-9EC8-3890537BE29E}" type="pres">
      <dgm:prSet presAssocID="{9629BD11-803A-4A02-BD30-085EB6230777}" presName="hierChild5" presStyleCnt="0"/>
      <dgm:spPr/>
    </dgm:pt>
    <dgm:pt modelId="{D9DEE6A5-069B-46BB-A427-F30A4449E15D}" type="pres">
      <dgm:prSet presAssocID="{91F1539E-F9C9-44A7-8729-01CE305F40D0}" presName="Name64" presStyleLbl="parChTrans1D4" presStyleIdx="8" presStyleCnt="14"/>
      <dgm:spPr/>
      <dgm:t>
        <a:bodyPr/>
        <a:lstStyle/>
        <a:p>
          <a:endParaRPr lang="en-US"/>
        </a:p>
      </dgm:t>
    </dgm:pt>
    <dgm:pt modelId="{972F9888-7AC2-44BE-8118-054A5A089D70}" type="pres">
      <dgm:prSet presAssocID="{44AD2E4D-1363-4084-8B7F-630EC268DCA4}" presName="hierRoot2" presStyleCnt="0">
        <dgm:presLayoutVars>
          <dgm:hierBranch val="init"/>
        </dgm:presLayoutVars>
      </dgm:prSet>
      <dgm:spPr/>
    </dgm:pt>
    <dgm:pt modelId="{9118C83A-8C0D-49B1-BC56-7B077BA3C6D6}" type="pres">
      <dgm:prSet presAssocID="{44AD2E4D-1363-4084-8B7F-630EC268DCA4}" presName="rootComposite" presStyleCnt="0"/>
      <dgm:spPr/>
    </dgm:pt>
    <dgm:pt modelId="{472283E8-A38F-47BC-BC3D-6DB27261575F}" type="pres">
      <dgm:prSet presAssocID="{44AD2E4D-1363-4084-8B7F-630EC268DCA4}" presName="rootText" presStyleLbl="node4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B30EA4-D15F-4846-BDB7-40E0DE4CB416}" type="pres">
      <dgm:prSet presAssocID="{44AD2E4D-1363-4084-8B7F-630EC268DCA4}" presName="rootConnector" presStyleLbl="node4" presStyleIdx="8" presStyleCnt="14"/>
      <dgm:spPr/>
      <dgm:t>
        <a:bodyPr/>
        <a:lstStyle/>
        <a:p>
          <a:endParaRPr lang="en-US"/>
        </a:p>
      </dgm:t>
    </dgm:pt>
    <dgm:pt modelId="{64F5F1D9-A9D5-43B7-A150-248062079069}" type="pres">
      <dgm:prSet presAssocID="{44AD2E4D-1363-4084-8B7F-630EC268DCA4}" presName="hierChild4" presStyleCnt="0"/>
      <dgm:spPr/>
    </dgm:pt>
    <dgm:pt modelId="{951C0403-2568-4708-8F7C-F8FB4851B325}" type="pres">
      <dgm:prSet presAssocID="{2386061E-A188-45A6-8EFB-F6E10446B799}" presName="Name64" presStyleLbl="parChTrans1D4" presStyleIdx="9" presStyleCnt="14"/>
      <dgm:spPr/>
      <dgm:t>
        <a:bodyPr/>
        <a:lstStyle/>
        <a:p>
          <a:endParaRPr lang="en-US"/>
        </a:p>
      </dgm:t>
    </dgm:pt>
    <dgm:pt modelId="{36FBEC8F-A876-484C-B55A-491998EA78AF}" type="pres">
      <dgm:prSet presAssocID="{2AC43746-D43B-4648-BC54-8E364039A867}" presName="hierRoot2" presStyleCnt="0">
        <dgm:presLayoutVars>
          <dgm:hierBranch val="init"/>
        </dgm:presLayoutVars>
      </dgm:prSet>
      <dgm:spPr/>
    </dgm:pt>
    <dgm:pt modelId="{1D1140E5-9964-4C6C-B8F2-987C7BFC423A}" type="pres">
      <dgm:prSet presAssocID="{2AC43746-D43B-4648-BC54-8E364039A867}" presName="rootComposite" presStyleCnt="0"/>
      <dgm:spPr/>
    </dgm:pt>
    <dgm:pt modelId="{BE51D1A2-A433-4421-968D-D7C3EDEF1B52}" type="pres">
      <dgm:prSet presAssocID="{2AC43746-D43B-4648-BC54-8E364039A867}" presName="rootText" presStyleLbl="node4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1A7D3E-57CF-4388-B026-A93952E44394}" type="pres">
      <dgm:prSet presAssocID="{2AC43746-D43B-4648-BC54-8E364039A867}" presName="rootConnector" presStyleLbl="node4" presStyleIdx="9" presStyleCnt="14"/>
      <dgm:spPr/>
      <dgm:t>
        <a:bodyPr/>
        <a:lstStyle/>
        <a:p>
          <a:endParaRPr lang="en-US"/>
        </a:p>
      </dgm:t>
    </dgm:pt>
    <dgm:pt modelId="{731EFB79-32DA-4253-A9AD-8D1CD554B235}" type="pres">
      <dgm:prSet presAssocID="{2AC43746-D43B-4648-BC54-8E364039A867}" presName="hierChild4" presStyleCnt="0"/>
      <dgm:spPr/>
    </dgm:pt>
    <dgm:pt modelId="{9870BEF1-E856-4B9D-A961-B0DF7D21745D}" type="pres">
      <dgm:prSet presAssocID="{2AC43746-D43B-4648-BC54-8E364039A867}" presName="hierChild5" presStyleCnt="0"/>
      <dgm:spPr/>
    </dgm:pt>
    <dgm:pt modelId="{B44DA356-3E54-431E-8ECA-80972030A0BF}" type="pres">
      <dgm:prSet presAssocID="{320330A1-4117-447D-ACAA-1B0BE34DCAFE}" presName="Name64" presStyleLbl="parChTrans1D4" presStyleIdx="10" presStyleCnt="14"/>
      <dgm:spPr/>
      <dgm:t>
        <a:bodyPr/>
        <a:lstStyle/>
        <a:p>
          <a:endParaRPr lang="en-US"/>
        </a:p>
      </dgm:t>
    </dgm:pt>
    <dgm:pt modelId="{8E1CA7C3-6EF1-4751-86AB-62CA762C9A00}" type="pres">
      <dgm:prSet presAssocID="{E38BDE2F-E30C-4B28-AF6A-0C4207B8BE67}" presName="hierRoot2" presStyleCnt="0">
        <dgm:presLayoutVars>
          <dgm:hierBranch val="init"/>
        </dgm:presLayoutVars>
      </dgm:prSet>
      <dgm:spPr/>
    </dgm:pt>
    <dgm:pt modelId="{57BDC9FC-8423-459F-8917-F641DAEECD9D}" type="pres">
      <dgm:prSet presAssocID="{E38BDE2F-E30C-4B28-AF6A-0C4207B8BE67}" presName="rootComposite" presStyleCnt="0"/>
      <dgm:spPr/>
    </dgm:pt>
    <dgm:pt modelId="{A34A7AB1-EB55-4106-BB1C-57E2FC79E343}" type="pres">
      <dgm:prSet presAssocID="{E38BDE2F-E30C-4B28-AF6A-0C4207B8BE67}" presName="rootText" presStyleLbl="node4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C040-439E-4E79-B5CC-2C06118C8C95}" type="pres">
      <dgm:prSet presAssocID="{E38BDE2F-E30C-4B28-AF6A-0C4207B8BE67}" presName="rootConnector" presStyleLbl="node4" presStyleIdx="10" presStyleCnt="14"/>
      <dgm:spPr/>
      <dgm:t>
        <a:bodyPr/>
        <a:lstStyle/>
        <a:p>
          <a:endParaRPr lang="en-US"/>
        </a:p>
      </dgm:t>
    </dgm:pt>
    <dgm:pt modelId="{E2E293FA-7BCC-4C8A-8F46-7B19FCB20DCD}" type="pres">
      <dgm:prSet presAssocID="{E38BDE2F-E30C-4B28-AF6A-0C4207B8BE67}" presName="hierChild4" presStyleCnt="0"/>
      <dgm:spPr/>
    </dgm:pt>
    <dgm:pt modelId="{D6A622A3-53C3-4BAE-8768-6F4782DA9D42}" type="pres">
      <dgm:prSet presAssocID="{E38BDE2F-E30C-4B28-AF6A-0C4207B8BE67}" presName="hierChild5" presStyleCnt="0"/>
      <dgm:spPr/>
    </dgm:pt>
    <dgm:pt modelId="{87D019AA-C728-44ED-9B5D-750B4566F4C9}" type="pres">
      <dgm:prSet presAssocID="{8D90A8D2-6C6B-4B33-9591-363CE06B99D5}" presName="Name64" presStyleLbl="parChTrans1D4" presStyleIdx="11" presStyleCnt="14"/>
      <dgm:spPr/>
      <dgm:t>
        <a:bodyPr/>
        <a:lstStyle/>
        <a:p>
          <a:endParaRPr lang="en-US"/>
        </a:p>
      </dgm:t>
    </dgm:pt>
    <dgm:pt modelId="{8C5FC92F-DA02-4C5D-B06A-D788620BBAA5}" type="pres">
      <dgm:prSet presAssocID="{F6534BA7-1AB7-4723-A3C8-61107327B6E3}" presName="hierRoot2" presStyleCnt="0">
        <dgm:presLayoutVars>
          <dgm:hierBranch val="init"/>
        </dgm:presLayoutVars>
      </dgm:prSet>
      <dgm:spPr/>
    </dgm:pt>
    <dgm:pt modelId="{5E415A2C-0D51-44A8-B82E-F685CAA0A74A}" type="pres">
      <dgm:prSet presAssocID="{F6534BA7-1AB7-4723-A3C8-61107327B6E3}" presName="rootComposite" presStyleCnt="0"/>
      <dgm:spPr/>
    </dgm:pt>
    <dgm:pt modelId="{D86CF58F-67BE-48E5-A2C2-AB908BA3C580}" type="pres">
      <dgm:prSet presAssocID="{F6534BA7-1AB7-4723-A3C8-61107327B6E3}" presName="rootText" presStyleLbl="node4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C50182-3D6D-44E1-8261-E524EA5603AA}" type="pres">
      <dgm:prSet presAssocID="{F6534BA7-1AB7-4723-A3C8-61107327B6E3}" presName="rootConnector" presStyleLbl="node4" presStyleIdx="11" presStyleCnt="14"/>
      <dgm:spPr/>
      <dgm:t>
        <a:bodyPr/>
        <a:lstStyle/>
        <a:p>
          <a:endParaRPr lang="en-US"/>
        </a:p>
      </dgm:t>
    </dgm:pt>
    <dgm:pt modelId="{64EE4297-3F5D-4ABA-8932-DDC0CEC8A6B1}" type="pres">
      <dgm:prSet presAssocID="{F6534BA7-1AB7-4723-A3C8-61107327B6E3}" presName="hierChild4" presStyleCnt="0"/>
      <dgm:spPr/>
    </dgm:pt>
    <dgm:pt modelId="{AB7F61D3-3519-410B-9ABC-59CEFDCCE332}" type="pres">
      <dgm:prSet presAssocID="{F6534BA7-1AB7-4723-A3C8-61107327B6E3}" presName="hierChild5" presStyleCnt="0"/>
      <dgm:spPr/>
    </dgm:pt>
    <dgm:pt modelId="{ABA30A39-294B-4BC1-A844-F5A53DA044D4}" type="pres">
      <dgm:prSet presAssocID="{A0C0F4FD-3DDC-4A91-9233-B7FB08AB8164}" presName="Name64" presStyleLbl="parChTrans1D4" presStyleIdx="12" presStyleCnt="14"/>
      <dgm:spPr/>
      <dgm:t>
        <a:bodyPr/>
        <a:lstStyle/>
        <a:p>
          <a:endParaRPr lang="en-US"/>
        </a:p>
      </dgm:t>
    </dgm:pt>
    <dgm:pt modelId="{3767822D-08AA-40AA-9817-D29F0D58CCB5}" type="pres">
      <dgm:prSet presAssocID="{0FC43B29-3204-4AD9-9E11-1CAF5E87110F}" presName="hierRoot2" presStyleCnt="0">
        <dgm:presLayoutVars>
          <dgm:hierBranch val="init"/>
        </dgm:presLayoutVars>
      </dgm:prSet>
      <dgm:spPr/>
    </dgm:pt>
    <dgm:pt modelId="{86304AE4-D441-4965-8C4C-355D84905E00}" type="pres">
      <dgm:prSet presAssocID="{0FC43B29-3204-4AD9-9E11-1CAF5E87110F}" presName="rootComposite" presStyleCnt="0"/>
      <dgm:spPr/>
    </dgm:pt>
    <dgm:pt modelId="{C1D788F1-B8B6-4923-9E4A-1398A087A1EE}" type="pres">
      <dgm:prSet presAssocID="{0FC43B29-3204-4AD9-9E11-1CAF5E87110F}" presName="rootText" presStyleLbl="node4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814C4-0816-4AB2-B4AB-0990865687AE}" type="pres">
      <dgm:prSet presAssocID="{0FC43B29-3204-4AD9-9E11-1CAF5E87110F}" presName="rootConnector" presStyleLbl="node4" presStyleIdx="12" presStyleCnt="14"/>
      <dgm:spPr/>
      <dgm:t>
        <a:bodyPr/>
        <a:lstStyle/>
        <a:p>
          <a:endParaRPr lang="en-US"/>
        </a:p>
      </dgm:t>
    </dgm:pt>
    <dgm:pt modelId="{8C50B2D6-D737-4F85-8ABD-7C8686F726BC}" type="pres">
      <dgm:prSet presAssocID="{0FC43B29-3204-4AD9-9E11-1CAF5E87110F}" presName="hierChild4" presStyleCnt="0"/>
      <dgm:spPr/>
    </dgm:pt>
    <dgm:pt modelId="{4692A57B-E0B8-4362-ACB2-D4881D3B5644}" type="pres">
      <dgm:prSet presAssocID="{0FC43B29-3204-4AD9-9E11-1CAF5E87110F}" presName="hierChild5" presStyleCnt="0"/>
      <dgm:spPr/>
    </dgm:pt>
    <dgm:pt modelId="{1A3FABB5-8DC3-4F60-A51E-28C7370C48B8}" type="pres">
      <dgm:prSet presAssocID="{E20D4528-43C4-4B8D-8C8E-FCC4721D8EB6}" presName="Name64" presStyleLbl="parChTrans1D4" presStyleIdx="13" presStyleCnt="14"/>
      <dgm:spPr/>
      <dgm:t>
        <a:bodyPr/>
        <a:lstStyle/>
        <a:p>
          <a:endParaRPr lang="en-US"/>
        </a:p>
      </dgm:t>
    </dgm:pt>
    <dgm:pt modelId="{8D709545-BC44-4216-B3FA-EA43DD80DBDD}" type="pres">
      <dgm:prSet presAssocID="{875F9083-CAC6-4830-BD45-84413EAEBECA}" presName="hierRoot2" presStyleCnt="0">
        <dgm:presLayoutVars>
          <dgm:hierBranch val="init"/>
        </dgm:presLayoutVars>
      </dgm:prSet>
      <dgm:spPr/>
    </dgm:pt>
    <dgm:pt modelId="{1CA69C2E-3137-4007-BADC-EF220FD0E763}" type="pres">
      <dgm:prSet presAssocID="{875F9083-CAC6-4830-BD45-84413EAEBECA}" presName="rootComposite" presStyleCnt="0"/>
      <dgm:spPr/>
    </dgm:pt>
    <dgm:pt modelId="{0505AE7B-9BC9-49C1-84D0-1228CE0CBB13}" type="pres">
      <dgm:prSet presAssocID="{875F9083-CAC6-4830-BD45-84413EAEBECA}" presName="rootText" presStyleLbl="node4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CE2A9E-D83F-4FA7-8725-20BFEC6E0E1B}" type="pres">
      <dgm:prSet presAssocID="{875F9083-CAC6-4830-BD45-84413EAEBECA}" presName="rootConnector" presStyleLbl="node4" presStyleIdx="13" presStyleCnt="14"/>
      <dgm:spPr/>
      <dgm:t>
        <a:bodyPr/>
        <a:lstStyle/>
        <a:p>
          <a:endParaRPr lang="en-US"/>
        </a:p>
      </dgm:t>
    </dgm:pt>
    <dgm:pt modelId="{3DD5EEE1-898A-4279-A3DC-407EBC8CFCDF}" type="pres">
      <dgm:prSet presAssocID="{875F9083-CAC6-4830-BD45-84413EAEBECA}" presName="hierChild4" presStyleCnt="0"/>
      <dgm:spPr/>
    </dgm:pt>
    <dgm:pt modelId="{F5AEA474-62FB-4B99-8D16-91B1CB858F99}" type="pres">
      <dgm:prSet presAssocID="{875F9083-CAC6-4830-BD45-84413EAEBECA}" presName="hierChild5" presStyleCnt="0"/>
      <dgm:spPr/>
    </dgm:pt>
    <dgm:pt modelId="{DD898C48-D376-4F3E-B634-98C562BE909B}" type="pres">
      <dgm:prSet presAssocID="{44AD2E4D-1363-4084-8B7F-630EC268DCA4}" presName="hierChild5" presStyleCnt="0"/>
      <dgm:spPr/>
    </dgm:pt>
    <dgm:pt modelId="{4DAA36D4-B9CC-4A9D-88F6-5974738D3714}" type="pres">
      <dgm:prSet presAssocID="{2E7021DF-0530-46F2-886B-362DC0BA4100}" presName="hierChild5" presStyleCnt="0"/>
      <dgm:spPr/>
    </dgm:pt>
    <dgm:pt modelId="{5F8F9B3E-076B-44D3-BA5B-1CBDB3EEEA69}" type="pres">
      <dgm:prSet presAssocID="{98DDB3D4-FFD9-4597-85F3-E77EF4FE182D}" presName="hierChild5" presStyleCnt="0"/>
      <dgm:spPr/>
    </dgm:pt>
    <dgm:pt modelId="{BD25A5F0-9C7F-45C3-9047-996F0BAC5B79}" type="pres">
      <dgm:prSet presAssocID="{E6BB9835-307F-4368-9371-00EB0B6681AB}" presName="Name64" presStyleLbl="parChTrans1D2" presStyleIdx="4" presStyleCnt="5"/>
      <dgm:spPr/>
      <dgm:t>
        <a:bodyPr/>
        <a:lstStyle/>
        <a:p>
          <a:endParaRPr lang="en-US"/>
        </a:p>
      </dgm:t>
    </dgm:pt>
    <dgm:pt modelId="{9B70EADB-E921-4C8B-A31E-ED8C47332576}" type="pres">
      <dgm:prSet presAssocID="{1DBA4510-E816-41C6-900B-C55126625C83}" presName="hierRoot2" presStyleCnt="0">
        <dgm:presLayoutVars>
          <dgm:hierBranch val="init"/>
        </dgm:presLayoutVars>
      </dgm:prSet>
      <dgm:spPr/>
    </dgm:pt>
    <dgm:pt modelId="{3F7680A4-E4A6-45D7-AC74-DBCE51BDFEEE}" type="pres">
      <dgm:prSet presAssocID="{1DBA4510-E816-41C6-900B-C55126625C83}" presName="rootComposite" presStyleCnt="0"/>
      <dgm:spPr/>
    </dgm:pt>
    <dgm:pt modelId="{FF83B673-FA4A-4F01-9FC7-DBD7D06E6E3E}" type="pres">
      <dgm:prSet presAssocID="{1DBA4510-E816-41C6-900B-C55126625C83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DC20F5-59B7-4810-A0CE-58F78C97FBDE}" type="pres">
      <dgm:prSet presAssocID="{1DBA4510-E816-41C6-900B-C55126625C83}" presName="rootConnector" presStyleLbl="node2" presStyleIdx="4" presStyleCnt="5"/>
      <dgm:spPr/>
      <dgm:t>
        <a:bodyPr/>
        <a:lstStyle/>
        <a:p>
          <a:endParaRPr lang="en-US"/>
        </a:p>
      </dgm:t>
    </dgm:pt>
    <dgm:pt modelId="{7FE47AFC-DACA-4313-B370-E7E4EF495D6F}" type="pres">
      <dgm:prSet presAssocID="{1DBA4510-E816-41C6-900B-C55126625C83}" presName="hierChild4" presStyleCnt="0"/>
      <dgm:spPr/>
    </dgm:pt>
    <dgm:pt modelId="{6AB81EB5-CB78-4692-9950-52B5FE314B75}" type="pres">
      <dgm:prSet presAssocID="{1DBA4510-E816-41C6-900B-C55126625C83}" presName="hierChild5" presStyleCnt="0"/>
      <dgm:spPr/>
    </dgm:pt>
    <dgm:pt modelId="{E415B76B-51F0-4AB5-B51B-E780F8BA9DA3}" type="pres">
      <dgm:prSet presAssocID="{A94F6F3B-1312-4EA3-86C9-7C1DA9AFBCE6}" presName="hierChild3" presStyleCnt="0"/>
      <dgm:spPr/>
    </dgm:pt>
  </dgm:ptLst>
  <dgm:cxnLst>
    <dgm:cxn modelId="{1566C91B-46C0-4BBC-9E64-1A0EEBF58413}" type="presOf" srcId="{43ECF8B0-4443-4040-913C-0E3EEF56A75F}" destId="{6662D0A3-53B7-4CFD-8C9E-378420492667}" srcOrd="1" destOrd="0" presId="urn:microsoft.com/office/officeart/2009/3/layout/HorizontalOrganizationChart"/>
    <dgm:cxn modelId="{4A9103AF-548B-4B91-B806-412EC20B68B3}" type="presOf" srcId="{1DBA4510-E816-41C6-900B-C55126625C83}" destId="{FF83B673-FA4A-4F01-9FC7-DBD7D06E6E3E}" srcOrd="0" destOrd="0" presId="urn:microsoft.com/office/officeart/2009/3/layout/HorizontalOrganizationChart"/>
    <dgm:cxn modelId="{76FD983E-9D90-4896-8DB3-39991F00227A}" type="presOf" srcId="{1D88AA44-551C-4CCC-AA25-F4936CDC52AB}" destId="{78E965F6-328A-4410-91FB-EF2AF26EECDD}" srcOrd="0" destOrd="0" presId="urn:microsoft.com/office/officeart/2009/3/layout/HorizontalOrganizationChart"/>
    <dgm:cxn modelId="{E8BC67F2-D7CD-4321-AF75-C3882D31771A}" srcId="{44AD2E4D-1363-4084-8B7F-630EC268DCA4}" destId="{F6534BA7-1AB7-4723-A3C8-61107327B6E3}" srcOrd="2" destOrd="0" parTransId="{8D90A8D2-6C6B-4B33-9591-363CE06B99D5}" sibTransId="{45F25F41-6E13-4EE4-8680-08237CEB12A5}"/>
    <dgm:cxn modelId="{DAE98DBE-43AD-4966-A1F0-A9750BD0391F}" type="presOf" srcId="{A0C0F4FD-3DDC-4A91-9233-B7FB08AB8164}" destId="{ABA30A39-294B-4BC1-A844-F5A53DA044D4}" srcOrd="0" destOrd="0" presId="urn:microsoft.com/office/officeart/2009/3/layout/HorizontalOrganizationChart"/>
    <dgm:cxn modelId="{8CC084D1-20F2-4034-9474-EED0ADE2EB0F}" type="presOf" srcId="{9629BD11-803A-4A02-BD30-085EB6230777}" destId="{8172D62F-FECA-4E61-B836-BED49480FFD3}" srcOrd="0" destOrd="0" presId="urn:microsoft.com/office/officeart/2009/3/layout/HorizontalOrganizationChart"/>
    <dgm:cxn modelId="{3A3884D9-0269-4F2D-86C1-E0FEF8BD02CB}" type="presOf" srcId="{BDFBCFE7-5A61-4410-AC49-824E9CED9432}" destId="{764D22EE-1DEA-45D9-BFEE-C92BBA25C6DB}" srcOrd="0" destOrd="0" presId="urn:microsoft.com/office/officeart/2009/3/layout/HorizontalOrganizationChart"/>
    <dgm:cxn modelId="{7B7D4A3F-C632-4AE6-9E8D-7D966CC8EDFF}" type="presOf" srcId="{D47969B3-CC50-4076-A30E-C79BFBDBBAA3}" destId="{EA2503F3-170D-474E-B526-CD2670DE61B3}" srcOrd="0" destOrd="0" presId="urn:microsoft.com/office/officeart/2009/3/layout/HorizontalOrganizationChart"/>
    <dgm:cxn modelId="{475116F3-C6ED-44D8-95BE-CE81051E72C7}" type="presOf" srcId="{44AD2E4D-1363-4084-8B7F-630EC268DCA4}" destId="{472283E8-A38F-47BC-BC3D-6DB27261575F}" srcOrd="0" destOrd="0" presId="urn:microsoft.com/office/officeart/2009/3/layout/HorizontalOrganizationChart"/>
    <dgm:cxn modelId="{DECC38C9-CD08-414D-834C-FF5035808700}" type="presOf" srcId="{BB5F645C-5DE8-4BCA-B264-9C5CCA52C716}" destId="{FDA9500A-BD55-471D-AB14-AD154ECE78E6}" srcOrd="0" destOrd="0" presId="urn:microsoft.com/office/officeart/2009/3/layout/HorizontalOrganizationChart"/>
    <dgm:cxn modelId="{F97565BB-0AD0-4DE0-940F-ECF570E0524A}" srcId="{2E7021DF-0530-46F2-886B-362DC0BA4100}" destId="{9629BD11-803A-4A02-BD30-085EB6230777}" srcOrd="0" destOrd="0" parTransId="{EB52B6DE-F82E-4738-8F87-3BE70162BC68}" sibTransId="{6D643D1F-E2BB-4196-9244-EE477A3D2009}"/>
    <dgm:cxn modelId="{10554E7E-A3BC-4F00-A46F-BF53D35BB3E0}" type="presOf" srcId="{1D88AA44-551C-4CCC-AA25-F4936CDC52AB}" destId="{C74155C1-C682-4F26-B3D9-9BF84A381F90}" srcOrd="1" destOrd="0" presId="urn:microsoft.com/office/officeart/2009/3/layout/HorizontalOrganizationChart"/>
    <dgm:cxn modelId="{F35DCCA2-F2E3-498D-9FF0-A22DFCD9D371}" srcId="{9629BD11-803A-4A02-BD30-085EB6230777}" destId="{7BC867E8-7B15-4BBE-83F2-B92AC5B6AA73}" srcOrd="4" destOrd="0" parTransId="{D3000914-8E7A-42F0-B7C0-D616483753B2}" sibTransId="{EC6B81D9-B70E-4CE4-8F8E-C294348BA55E}"/>
    <dgm:cxn modelId="{5B97323A-62AC-46A2-9E23-3B751CE2F05E}" type="presOf" srcId="{0FC43B29-3204-4AD9-9E11-1CAF5E87110F}" destId="{C1D788F1-B8B6-4923-9E4A-1398A087A1EE}" srcOrd="0" destOrd="0" presId="urn:microsoft.com/office/officeart/2009/3/layout/HorizontalOrganizationChart"/>
    <dgm:cxn modelId="{A78A4D9F-7E9C-4F35-9E69-C60607FDD860}" srcId="{A94F6F3B-1312-4EA3-86C9-7C1DA9AFBCE6}" destId="{43ECF8B0-4443-4040-913C-0E3EEF56A75F}" srcOrd="1" destOrd="0" parTransId="{69BEAE9C-0BAE-46A0-9D3A-064694A9CAE7}" sibTransId="{14C81632-23E1-4D52-8126-64931EF8EB0E}"/>
    <dgm:cxn modelId="{DE0EA947-18B8-4F9B-938E-4C13E6D184F7}" type="presOf" srcId="{43ECF8B0-4443-4040-913C-0E3EEF56A75F}" destId="{CFFF629F-4BDE-4554-88F0-18A894C2009C}" srcOrd="0" destOrd="0" presId="urn:microsoft.com/office/officeart/2009/3/layout/HorizontalOrganizationChart"/>
    <dgm:cxn modelId="{FE9E624D-8B7F-4A35-89E5-CC28D6C0EF76}" type="presOf" srcId="{D0A25229-7AB2-42C6-9BB0-A1FCEA189975}" destId="{EF871C2D-A141-4E6B-978D-2A707D4E2233}" srcOrd="0" destOrd="0" presId="urn:microsoft.com/office/officeart/2009/3/layout/HorizontalOrganizationChart"/>
    <dgm:cxn modelId="{CF9D9EAB-C731-4084-A5E7-67255F494F7D}" type="presOf" srcId="{6C03FA3B-0F1E-4FE8-90C5-5421C0A7FB7C}" destId="{662B9F2D-6BE8-47E2-8DB5-A1A31B3EBCF7}" srcOrd="0" destOrd="0" presId="urn:microsoft.com/office/officeart/2009/3/layout/HorizontalOrganizationChart"/>
    <dgm:cxn modelId="{21CD14D0-9EA9-4E8D-9737-41937C1C06B9}" type="presOf" srcId="{C611417F-54A9-4D04-BDC7-C22FE312269B}" destId="{BBD27FFF-F299-476F-829F-73D3A3F179D2}" srcOrd="0" destOrd="0" presId="urn:microsoft.com/office/officeart/2009/3/layout/HorizontalOrganizationChart"/>
    <dgm:cxn modelId="{87616523-EB3C-46CC-866D-3128E6BEDB34}" type="presOf" srcId="{9629BD11-803A-4A02-BD30-085EB6230777}" destId="{9E743077-7165-47AC-9D8B-568395A00A4A}" srcOrd="1" destOrd="0" presId="urn:microsoft.com/office/officeart/2009/3/layout/HorizontalOrganizationChart"/>
    <dgm:cxn modelId="{CE2DF39E-B3C9-4D88-9BBD-EECD573CE569}" type="presOf" srcId="{E38BDE2F-E30C-4B28-AF6A-0C4207B8BE67}" destId="{65CDC040-439E-4E79-B5CC-2C06118C8C95}" srcOrd="1" destOrd="0" presId="urn:microsoft.com/office/officeart/2009/3/layout/HorizontalOrganizationChart"/>
    <dgm:cxn modelId="{621DE686-C7BA-4ABC-B37E-E3430C670C51}" type="presOf" srcId="{A94F6F3B-1312-4EA3-86C9-7C1DA9AFBCE6}" destId="{2113FE2D-6652-4B5D-B89F-251AD375BDD6}" srcOrd="1" destOrd="0" presId="urn:microsoft.com/office/officeart/2009/3/layout/HorizontalOrganizationChart"/>
    <dgm:cxn modelId="{9E9268A2-BF7F-4F5C-B6BB-51B44F40F661}" srcId="{A94F6F3B-1312-4EA3-86C9-7C1DA9AFBCE6}" destId="{C611417F-54A9-4D04-BDC7-C22FE312269B}" srcOrd="2" destOrd="0" parTransId="{7F05A0B0-2ED3-4465-A4B0-D5DFA5B9B256}" sibTransId="{7F25F1D3-FE20-4599-AF25-36D8846466CD}"/>
    <dgm:cxn modelId="{37ADFFF8-F4F7-4F6C-A48E-FBA4A118D1F9}" type="presOf" srcId="{875F9083-CAC6-4830-BD45-84413EAEBECA}" destId="{0505AE7B-9BC9-49C1-84D0-1228CE0CBB13}" srcOrd="0" destOrd="0" presId="urn:microsoft.com/office/officeart/2009/3/layout/HorizontalOrganizationChart"/>
    <dgm:cxn modelId="{0818D8AF-E885-42BB-BE6B-2F377316D624}" type="presOf" srcId="{4B75B1A5-8BC8-4627-91C4-9EA4C9A0E347}" destId="{04C5AF42-F881-4F53-A36D-108440D7F859}" srcOrd="0" destOrd="0" presId="urn:microsoft.com/office/officeart/2009/3/layout/HorizontalOrganizationChart"/>
    <dgm:cxn modelId="{0B3D85B4-0301-421B-8BAF-9C5DA79A1004}" type="presOf" srcId="{44AD2E4D-1363-4084-8B7F-630EC268DCA4}" destId="{97B30EA4-D15F-4846-BDB7-40E0DE4CB416}" srcOrd="1" destOrd="0" presId="urn:microsoft.com/office/officeart/2009/3/layout/HorizontalOrganizationChart"/>
    <dgm:cxn modelId="{718EEA18-3F4A-49DE-A571-2712A6A34FA3}" srcId="{44AD2E4D-1363-4084-8B7F-630EC268DCA4}" destId="{0FC43B29-3204-4AD9-9E11-1CAF5E87110F}" srcOrd="3" destOrd="0" parTransId="{A0C0F4FD-3DDC-4A91-9233-B7FB08AB8164}" sibTransId="{A32A9F4F-31E2-42C2-9DAD-D0097D3D716E}"/>
    <dgm:cxn modelId="{C4845F09-43D4-4D6A-9341-F7FECECABDDC}" type="presOf" srcId="{1DBA4510-E816-41C6-900B-C55126625C83}" destId="{F7DC20F5-59B7-4810-A0CE-58F78C97FBDE}" srcOrd="1" destOrd="0" presId="urn:microsoft.com/office/officeart/2009/3/layout/HorizontalOrganizationChart"/>
    <dgm:cxn modelId="{07383303-D37C-4A10-8011-830EA721609E}" type="presOf" srcId="{7545F88C-5702-4481-AD1D-2E878026369A}" destId="{5F1CB97D-144C-42E4-ACB8-9D3ADA11EB94}" srcOrd="0" destOrd="0" presId="urn:microsoft.com/office/officeart/2009/3/layout/HorizontalOrganizationChart"/>
    <dgm:cxn modelId="{48214A7E-B0DF-48B4-BD4A-14B4A233D985}" type="presOf" srcId="{9B3A5877-FA25-4DD9-8574-7B29560B1F38}" destId="{9EB93C7F-B475-44AB-A03E-7683118DE726}" srcOrd="0" destOrd="0" presId="urn:microsoft.com/office/officeart/2009/3/layout/HorizontalOrganizationChart"/>
    <dgm:cxn modelId="{3C8807B2-721F-4AB8-B20A-5D13F511DFDE}" type="presOf" srcId="{2E7021DF-0530-46F2-886B-362DC0BA4100}" destId="{8C9D004E-D9B9-4177-9D43-19395FBE9194}" srcOrd="0" destOrd="0" presId="urn:microsoft.com/office/officeart/2009/3/layout/HorizontalOrganizationChart"/>
    <dgm:cxn modelId="{266FC63C-8137-4C72-8B5A-08947649F00A}" type="presOf" srcId="{D47969B3-CC50-4076-A30E-C79BFBDBBAA3}" destId="{30FD1EE0-3350-401B-B24B-149DA3CF0E7F}" srcOrd="1" destOrd="0" presId="urn:microsoft.com/office/officeart/2009/3/layout/HorizontalOrganizationChart"/>
    <dgm:cxn modelId="{4085EEE3-F350-4567-9D60-C1FC9EA274FF}" type="presOf" srcId="{D3000914-8E7A-42F0-B7C0-D616483753B2}" destId="{C84313E7-600D-4C44-9C28-330E1704C406}" srcOrd="0" destOrd="0" presId="urn:microsoft.com/office/officeart/2009/3/layout/HorizontalOrganizationChart"/>
    <dgm:cxn modelId="{84C395CA-560D-41B0-A2B9-F38938556DEF}" type="presOf" srcId="{A94F6F3B-1312-4EA3-86C9-7C1DA9AFBCE6}" destId="{5BF9A13F-D37C-472E-A815-7A894BB93FC0}" srcOrd="0" destOrd="0" presId="urn:microsoft.com/office/officeart/2009/3/layout/HorizontalOrganizationChart"/>
    <dgm:cxn modelId="{A43B58B3-0BBB-42A5-BC34-F41760821219}" srcId="{98DDB3D4-FFD9-4597-85F3-E77EF4FE182D}" destId="{2E7021DF-0530-46F2-886B-362DC0BA4100}" srcOrd="0" destOrd="0" parTransId="{A34219C2-0AEF-4AB0-893F-0760D8EF6DFA}" sibTransId="{5E303BE7-11E7-4835-B6A8-8172721D3B38}"/>
    <dgm:cxn modelId="{FA0DC4FC-AB87-4536-8499-6DA677C4493F}" srcId="{44AD2E4D-1363-4084-8B7F-630EC268DCA4}" destId="{2AC43746-D43B-4648-BC54-8E364039A867}" srcOrd="0" destOrd="0" parTransId="{2386061E-A188-45A6-8EFB-F6E10446B799}" sibTransId="{34EBBB09-07A8-4C79-B13D-25190E8D98E6}"/>
    <dgm:cxn modelId="{77471D38-876E-4C43-9AD7-9179E210FF4C}" type="presOf" srcId="{F2BBC26B-B6C1-40C9-BD2B-8A3D37798817}" destId="{A29C8B38-EA20-411D-B301-517B41407165}" srcOrd="0" destOrd="0" presId="urn:microsoft.com/office/officeart/2009/3/layout/HorizontalOrganizationChart"/>
    <dgm:cxn modelId="{6A99BF48-AE35-4596-91AF-B5EE8D6E361A}" type="presOf" srcId="{68E28F28-80B1-487D-81A5-BBA01477E31C}" destId="{99DCF20D-B58A-4E54-8279-038504DEBDFC}" srcOrd="0" destOrd="0" presId="urn:microsoft.com/office/officeart/2009/3/layout/HorizontalOrganizationChart"/>
    <dgm:cxn modelId="{0FB4CCC5-64CE-4EB7-AC2F-4AF1348651BD}" type="presOf" srcId="{C4A1FC41-04BD-4843-A884-2FC4B40D191C}" destId="{BE9D1B5E-FEBB-4D8E-B070-F333091F6C65}" srcOrd="0" destOrd="0" presId="urn:microsoft.com/office/officeart/2009/3/layout/HorizontalOrganizationChart"/>
    <dgm:cxn modelId="{D726C790-6D49-4141-A479-1EDE70C9B911}" srcId="{036E13B7-5DEA-494D-8877-86EE16BFF948}" destId="{9B3A5877-FA25-4DD9-8574-7B29560B1F38}" srcOrd="0" destOrd="0" parTransId="{4C699A07-5D2F-4EF6-994B-01DB20993CF9}" sibTransId="{B2724DFD-84A9-407D-B84B-C2FC71838D57}"/>
    <dgm:cxn modelId="{AADA3EED-FAE7-4A7E-AA08-9864D39C966D}" srcId="{44AD2E4D-1363-4084-8B7F-630EC268DCA4}" destId="{875F9083-CAC6-4830-BD45-84413EAEBECA}" srcOrd="4" destOrd="0" parTransId="{E20D4528-43C4-4B8D-8C8E-FCC4721D8EB6}" sibTransId="{A3ECF8F6-307C-4EE1-B9AE-E7E6448CDEAB}"/>
    <dgm:cxn modelId="{D2862000-2A3B-4C81-86AF-DD61579E0545}" srcId="{A94F6F3B-1312-4EA3-86C9-7C1DA9AFBCE6}" destId="{98DDB3D4-FFD9-4597-85F3-E77EF4FE182D}" srcOrd="3" destOrd="0" parTransId="{BB5F645C-5DE8-4BCA-B264-9C5CCA52C716}" sibTransId="{DC75D907-FCF6-4099-9874-A57E47256F68}"/>
    <dgm:cxn modelId="{A46110F1-EBA6-440A-A9C4-AB924EC629F3}" type="presOf" srcId="{A34219C2-0AEF-4AB0-893F-0760D8EF6DFA}" destId="{D9390D00-4E87-4656-925E-AD3A2E95FC28}" srcOrd="0" destOrd="0" presId="urn:microsoft.com/office/officeart/2009/3/layout/HorizontalOrganizationChart"/>
    <dgm:cxn modelId="{6C746FCF-2C52-49E1-8599-0DF465CFB3A1}" srcId="{A94F6F3B-1312-4EA3-86C9-7C1DA9AFBCE6}" destId="{1DBA4510-E816-41C6-900B-C55126625C83}" srcOrd="4" destOrd="0" parTransId="{E6BB9835-307F-4368-9371-00EB0B6681AB}" sibTransId="{0EF8BC40-C729-4D71-A3B9-F091C850CD50}"/>
    <dgm:cxn modelId="{DB69136C-5031-4879-B7F9-90A1CC575D36}" type="presOf" srcId="{94758154-978B-4BF3-8235-F332765DBCA6}" destId="{E78ACBE5-2119-4506-91E8-C635B7D5A174}" srcOrd="1" destOrd="0" presId="urn:microsoft.com/office/officeart/2009/3/layout/HorizontalOrganizationChart"/>
    <dgm:cxn modelId="{BB63B1BF-8274-4BD9-9FCE-BC8B78D49DDA}" srcId="{44AD2E4D-1363-4084-8B7F-630EC268DCA4}" destId="{E38BDE2F-E30C-4B28-AF6A-0C4207B8BE67}" srcOrd="1" destOrd="0" parTransId="{320330A1-4117-447D-ACAA-1B0BE34DCAFE}" sibTransId="{503AC1D5-B06E-4E65-A56D-E72B007234A7}"/>
    <dgm:cxn modelId="{B8832631-2E6A-4704-B9C4-F418BD95AEC3}" type="presOf" srcId="{98DDB3D4-FFD9-4597-85F3-E77EF4FE182D}" destId="{BDA93EEF-F5AF-4C79-98B2-A0B9FFFEAD4A}" srcOrd="1" destOrd="0" presId="urn:microsoft.com/office/officeart/2009/3/layout/HorizontalOrganizationChart"/>
    <dgm:cxn modelId="{A26DA70E-5DE3-455B-98F0-32004006E873}" type="presOf" srcId="{4E7359DA-2CFE-426D-BD49-2630BEABCEDA}" destId="{6D3E4CDC-3D07-4CAE-99F6-AECDEDB8996D}" srcOrd="0" destOrd="0" presId="urn:microsoft.com/office/officeart/2009/3/layout/HorizontalOrganizationChart"/>
    <dgm:cxn modelId="{94F38143-3465-45B6-8FC1-63528337EE8B}" srcId="{2E7021DF-0530-46F2-886B-362DC0BA4100}" destId="{44AD2E4D-1363-4084-8B7F-630EC268DCA4}" srcOrd="1" destOrd="0" parTransId="{91F1539E-F9C9-44A7-8729-01CE305F40D0}" sibTransId="{92DB1114-9FED-40B6-83D8-3F2F5AC1D416}"/>
    <dgm:cxn modelId="{DCE506E3-E644-4A19-B584-2AB27C6F972F}" srcId="{9629BD11-803A-4A02-BD30-085EB6230777}" destId="{1D88AA44-551C-4CCC-AA25-F4936CDC52AB}" srcOrd="3" destOrd="0" parTransId="{4B75B1A5-8BC8-4627-91C4-9EA4C9A0E347}" sibTransId="{177EBB2C-5F3A-4424-BFE9-4CCFC5ED3E44}"/>
    <dgm:cxn modelId="{3C515AA7-F1AB-4483-8EBA-AF0B666FE261}" srcId="{9629BD11-803A-4A02-BD30-085EB6230777}" destId="{F2BBC26B-B6C1-40C9-BD2B-8A3D37798817}" srcOrd="5" destOrd="0" parTransId="{C4A1FC41-04BD-4843-A884-2FC4B40D191C}" sibTransId="{2CA9B66E-A99D-4F3F-A0C6-274A10911AEF}"/>
    <dgm:cxn modelId="{338D2E2E-6283-4ECE-BFC1-A4A3796EFB30}" type="presOf" srcId="{0FC43B29-3204-4AD9-9E11-1CAF5E87110F}" destId="{471814C4-0816-4AB2-B4AB-0990865687AE}" srcOrd="1" destOrd="0" presId="urn:microsoft.com/office/officeart/2009/3/layout/HorizontalOrganizationChart"/>
    <dgm:cxn modelId="{BE9EF0B1-9A9E-49C2-8B8F-079B16434C98}" srcId="{9629BD11-803A-4A02-BD30-085EB6230777}" destId="{94758154-978B-4BF3-8235-F332765DBCA6}" srcOrd="6" destOrd="0" parTransId="{BDFBCFE7-5A61-4410-AC49-824E9CED9432}" sibTransId="{3175C71C-70C6-40B5-829B-AAA8A9B7F5A8}"/>
    <dgm:cxn modelId="{FF807642-05FD-45B8-9160-A665AAD4FDCF}" type="presOf" srcId="{7545F88C-5702-4481-AD1D-2E878026369A}" destId="{F3B781DB-3D14-4464-B468-0F7048875851}" srcOrd="1" destOrd="0" presId="urn:microsoft.com/office/officeart/2009/3/layout/HorizontalOrganizationChart"/>
    <dgm:cxn modelId="{AA25B410-0D80-4E5D-8711-AFD42207204B}" type="presOf" srcId="{2AC43746-D43B-4648-BC54-8E364039A867}" destId="{1B1A7D3E-57CF-4388-B026-A93952E44394}" srcOrd="1" destOrd="0" presId="urn:microsoft.com/office/officeart/2009/3/layout/HorizontalOrganizationChart"/>
    <dgm:cxn modelId="{E770E05F-6553-4AF4-8FB9-D2682EA04951}" type="presOf" srcId="{9B3A5877-FA25-4DD9-8574-7B29560B1F38}" destId="{A07D239D-D503-4B06-AC21-816C47ABA710}" srcOrd="1" destOrd="0" presId="urn:microsoft.com/office/officeart/2009/3/layout/HorizontalOrganizationChart"/>
    <dgm:cxn modelId="{24970A3B-6DBC-4D13-B0A4-E6D810C5222E}" type="presOf" srcId="{E6BB9835-307F-4368-9371-00EB0B6681AB}" destId="{BD25A5F0-9C7F-45C3-9047-996F0BAC5B79}" srcOrd="0" destOrd="0" presId="urn:microsoft.com/office/officeart/2009/3/layout/HorizontalOrganizationChart"/>
    <dgm:cxn modelId="{811CC6D7-B1DF-45FC-91EB-F30DA9EF0E48}" type="presOf" srcId="{787DB30B-E785-43CD-BF78-CFF271298E51}" destId="{9D92DB36-CFCB-4B02-A61D-77BD981D9C01}" srcOrd="0" destOrd="0" presId="urn:microsoft.com/office/officeart/2009/3/layout/HorizontalOrganizationChart"/>
    <dgm:cxn modelId="{5734EACC-9FC1-4B5A-BC0D-D63792AA3433}" type="presOf" srcId="{7BC867E8-7B15-4BBE-83F2-B92AC5B6AA73}" destId="{7E378BFB-5E9F-4B51-BAF4-CF3EE63A597D}" srcOrd="0" destOrd="0" presId="urn:microsoft.com/office/officeart/2009/3/layout/HorizontalOrganizationChart"/>
    <dgm:cxn modelId="{C1C32378-F783-4A9B-833C-42E30AD81FE8}" type="presOf" srcId="{787DB30B-E785-43CD-BF78-CFF271298E51}" destId="{06E5EE4B-1B93-48A7-A919-838256FC5CFA}" srcOrd="1" destOrd="0" presId="urn:microsoft.com/office/officeart/2009/3/layout/HorizontalOrganizationChart"/>
    <dgm:cxn modelId="{1CCF9196-2F47-42E8-901B-E7930714AF69}" srcId="{9629BD11-803A-4A02-BD30-085EB6230777}" destId="{6A4C768D-C4C6-4FDD-B568-F7DE0507548F}" srcOrd="1" destOrd="0" parTransId="{6C03FA3B-0F1E-4FE8-90C5-5421C0A7FB7C}" sibTransId="{F3838401-4DCF-435F-8470-30547EC67BAD}"/>
    <dgm:cxn modelId="{9822878C-E531-49FF-BCED-0BB5DBEFBAA0}" type="presOf" srcId="{8D90A8D2-6C6B-4B33-9591-363CE06B99D5}" destId="{87D019AA-C728-44ED-9B5D-750B4566F4C9}" srcOrd="0" destOrd="0" presId="urn:microsoft.com/office/officeart/2009/3/layout/HorizontalOrganizationChart"/>
    <dgm:cxn modelId="{E9FBCCAA-FE44-439D-97BA-F3C2850F41EA}" type="presOf" srcId="{94758154-978B-4BF3-8235-F332765DBCA6}" destId="{E384966D-CD33-45A4-BC47-FFC391ED81D7}" srcOrd="0" destOrd="0" presId="urn:microsoft.com/office/officeart/2009/3/layout/HorizontalOrganizationChart"/>
    <dgm:cxn modelId="{AE8A0237-9A60-4EF1-AD14-C2A3DCDA8351}" srcId="{9629BD11-803A-4A02-BD30-085EB6230777}" destId="{D47969B3-CC50-4076-A30E-C79BFBDBBAA3}" srcOrd="2" destOrd="0" parTransId="{4E7359DA-2CFE-426D-BD49-2630BEABCEDA}" sibTransId="{82DCF47F-BDF8-44DB-BE00-D54E0C23FAC2}"/>
    <dgm:cxn modelId="{49A7903A-DF02-4FF7-9D9A-2AFA07136680}" type="presOf" srcId="{F6534BA7-1AB7-4723-A3C8-61107327B6E3}" destId="{B4C50182-3D6D-44E1-8261-E524EA5603AA}" srcOrd="1" destOrd="0" presId="urn:microsoft.com/office/officeart/2009/3/layout/HorizontalOrganizationChart"/>
    <dgm:cxn modelId="{B2D1059A-4F58-406A-83C7-0311FB66FBED}" type="presOf" srcId="{C611417F-54A9-4D04-BDC7-C22FE312269B}" destId="{6958EFCF-CF9E-41EE-BF4E-63F252FEE730}" srcOrd="1" destOrd="0" presId="urn:microsoft.com/office/officeart/2009/3/layout/HorizontalOrganizationChart"/>
    <dgm:cxn modelId="{97CD52FC-54AE-4707-ADC2-96B912BD5F2A}" type="presOf" srcId="{69BEAE9C-0BAE-46A0-9D3A-064694A9CAE7}" destId="{7F664244-65D7-407D-B1DA-FB8FF928D2F5}" srcOrd="0" destOrd="0" presId="urn:microsoft.com/office/officeart/2009/3/layout/HorizontalOrganizationChart"/>
    <dgm:cxn modelId="{7CB037D4-9544-4014-A3E1-6E6D2EF79543}" srcId="{036E13B7-5DEA-494D-8877-86EE16BFF948}" destId="{A94F6F3B-1312-4EA3-86C9-7C1DA9AFBCE6}" srcOrd="1" destOrd="0" parTransId="{933BB293-759F-4E14-AD49-E6012ABFF49E}" sibTransId="{B69FAA9D-3737-4487-9F61-B7CF31CF94C6}"/>
    <dgm:cxn modelId="{FE0A4E6F-88BC-4583-A3A0-3C52585D3FFC}" type="presOf" srcId="{6A4C768D-C4C6-4FDD-B568-F7DE0507548F}" destId="{097F94E9-6EED-4952-A494-E818A1C17D5C}" srcOrd="1" destOrd="0" presId="urn:microsoft.com/office/officeart/2009/3/layout/HorizontalOrganizationChart"/>
    <dgm:cxn modelId="{A55146D0-FB1C-4C9D-9D40-9A2C9BA47848}" type="presOf" srcId="{E38BDE2F-E30C-4B28-AF6A-0C4207B8BE67}" destId="{A34A7AB1-EB55-4106-BB1C-57E2FC79E343}" srcOrd="0" destOrd="0" presId="urn:microsoft.com/office/officeart/2009/3/layout/HorizontalOrganizationChart"/>
    <dgm:cxn modelId="{79FE2CF4-3A93-4D6D-9D9C-185154320D86}" type="presOf" srcId="{6A4C768D-C4C6-4FDD-B568-F7DE0507548F}" destId="{8661C6C2-B40A-4FB3-AFD2-1AACADADE672}" srcOrd="0" destOrd="0" presId="urn:microsoft.com/office/officeart/2009/3/layout/HorizontalOrganizationChart"/>
    <dgm:cxn modelId="{713CBDFF-D7A5-4939-BEB7-88C56FE94F42}" type="presOf" srcId="{2386061E-A188-45A6-8EFB-F6E10446B799}" destId="{951C0403-2568-4708-8F7C-F8FB4851B325}" srcOrd="0" destOrd="0" presId="urn:microsoft.com/office/officeart/2009/3/layout/HorizontalOrganizationChart"/>
    <dgm:cxn modelId="{2D1FEED4-AF5C-46B6-B51F-E0B177207554}" type="presOf" srcId="{7F05A0B0-2ED3-4465-A4B0-D5DFA5B9B256}" destId="{87951D97-BC18-42EB-81DB-6F57D6E91EC3}" srcOrd="0" destOrd="0" presId="urn:microsoft.com/office/officeart/2009/3/layout/HorizontalOrganizationChart"/>
    <dgm:cxn modelId="{22D1CF9B-6A11-4642-9B3C-529DD3C66EF7}" srcId="{9629BD11-803A-4A02-BD30-085EB6230777}" destId="{7545F88C-5702-4481-AD1D-2E878026369A}" srcOrd="0" destOrd="0" parTransId="{68E28F28-80B1-487D-81A5-BBA01477E31C}" sibTransId="{53E2CDDC-88C7-494E-AE2D-DFFA6412967A}"/>
    <dgm:cxn modelId="{EEADAA5E-BDCB-47C6-90A5-6A455E9F5437}" type="presOf" srcId="{875F9083-CAC6-4830-BD45-84413EAEBECA}" destId="{A9CE2A9E-D83F-4FA7-8725-20BFEC6E0E1B}" srcOrd="1" destOrd="0" presId="urn:microsoft.com/office/officeart/2009/3/layout/HorizontalOrganizationChart"/>
    <dgm:cxn modelId="{A4A8C5CC-BF58-457B-A184-15090A29780F}" type="presOf" srcId="{2E7021DF-0530-46F2-886B-362DC0BA4100}" destId="{F60DEFFB-EF20-43D4-B4C0-E48A8CECA0DA}" srcOrd="1" destOrd="0" presId="urn:microsoft.com/office/officeart/2009/3/layout/HorizontalOrganizationChart"/>
    <dgm:cxn modelId="{A71E4C06-52AF-4D34-A5AB-ED93C24472D6}" type="presOf" srcId="{F6534BA7-1AB7-4723-A3C8-61107327B6E3}" destId="{D86CF58F-67BE-48E5-A2C2-AB908BA3C580}" srcOrd="0" destOrd="0" presId="urn:microsoft.com/office/officeart/2009/3/layout/HorizontalOrganizationChart"/>
    <dgm:cxn modelId="{F0D26480-ABB9-40CE-BBAE-87D1E8CF6ACC}" srcId="{A94F6F3B-1312-4EA3-86C9-7C1DA9AFBCE6}" destId="{787DB30B-E785-43CD-BF78-CFF271298E51}" srcOrd="0" destOrd="0" parTransId="{D0A25229-7AB2-42C6-9BB0-A1FCEA189975}" sibTransId="{41A8EEB3-3632-4BB4-8F49-B536129789B5}"/>
    <dgm:cxn modelId="{6B169702-4C87-442A-885D-E339EF66FF2E}" type="presOf" srcId="{320330A1-4117-447D-ACAA-1B0BE34DCAFE}" destId="{B44DA356-3E54-431E-8ECA-80972030A0BF}" srcOrd="0" destOrd="0" presId="urn:microsoft.com/office/officeart/2009/3/layout/HorizontalOrganizationChart"/>
    <dgm:cxn modelId="{F1166934-43BC-4E49-8133-0161C1211DC8}" type="presOf" srcId="{036E13B7-5DEA-494D-8877-86EE16BFF948}" destId="{9DE746E4-A11A-432C-84BE-07E956B1F748}" srcOrd="0" destOrd="0" presId="urn:microsoft.com/office/officeart/2009/3/layout/HorizontalOrganizationChart"/>
    <dgm:cxn modelId="{E6ADBB9C-828E-43FE-9254-29C107867497}" type="presOf" srcId="{E20D4528-43C4-4B8D-8C8E-FCC4721D8EB6}" destId="{1A3FABB5-8DC3-4F60-A51E-28C7370C48B8}" srcOrd="0" destOrd="0" presId="urn:microsoft.com/office/officeart/2009/3/layout/HorizontalOrganizationChart"/>
    <dgm:cxn modelId="{ACAF220E-66AB-4AC5-A98D-E72AE9E4AC2A}" type="presOf" srcId="{91F1539E-F9C9-44A7-8729-01CE305F40D0}" destId="{D9DEE6A5-069B-46BB-A427-F30A4449E15D}" srcOrd="0" destOrd="0" presId="urn:microsoft.com/office/officeart/2009/3/layout/HorizontalOrganizationChart"/>
    <dgm:cxn modelId="{0895BC95-DBFA-4817-B6A6-5DA3121C2D1B}" type="presOf" srcId="{7BC867E8-7B15-4BBE-83F2-B92AC5B6AA73}" destId="{C77FEF0C-87C6-42E1-A0CE-B7E56D79B048}" srcOrd="1" destOrd="0" presId="urn:microsoft.com/office/officeart/2009/3/layout/HorizontalOrganizationChart"/>
    <dgm:cxn modelId="{AC78FFEA-162A-4D1F-B7D4-2964EE4EDA23}" type="presOf" srcId="{F2BBC26B-B6C1-40C9-BD2B-8A3D37798817}" destId="{47DC90DE-5BFE-4BE0-9430-2443A3E1BAFB}" srcOrd="1" destOrd="0" presId="urn:microsoft.com/office/officeart/2009/3/layout/HorizontalOrganizationChart"/>
    <dgm:cxn modelId="{445EFDAF-C3E4-4B3F-957D-A4C4AFC39E0E}" type="presOf" srcId="{EB52B6DE-F82E-4738-8F87-3BE70162BC68}" destId="{32283660-D676-4F0C-9C73-1BCEFE662571}" srcOrd="0" destOrd="0" presId="urn:microsoft.com/office/officeart/2009/3/layout/HorizontalOrganizationChart"/>
    <dgm:cxn modelId="{48B3ED27-5A92-4839-BA52-83BFB9747E80}" type="presOf" srcId="{2AC43746-D43B-4648-BC54-8E364039A867}" destId="{BE51D1A2-A433-4421-968D-D7C3EDEF1B52}" srcOrd="0" destOrd="0" presId="urn:microsoft.com/office/officeart/2009/3/layout/HorizontalOrganizationChart"/>
    <dgm:cxn modelId="{7B891E1B-37F1-4691-A393-249E4FBF296B}" type="presOf" srcId="{98DDB3D4-FFD9-4597-85F3-E77EF4FE182D}" destId="{6A3A0839-1CF2-4E49-B65C-4C9812054712}" srcOrd="0" destOrd="0" presId="urn:microsoft.com/office/officeart/2009/3/layout/HorizontalOrganizationChart"/>
    <dgm:cxn modelId="{B9C56B3A-7D71-432E-AED5-732ACC15285D}" type="presParOf" srcId="{9DE746E4-A11A-432C-84BE-07E956B1F748}" destId="{AECAE70D-8E99-431C-8841-B1A760BCFF8A}" srcOrd="0" destOrd="0" presId="urn:microsoft.com/office/officeart/2009/3/layout/HorizontalOrganizationChart"/>
    <dgm:cxn modelId="{EA4E6EFC-A673-4731-80A0-AFD332679ED7}" type="presParOf" srcId="{AECAE70D-8E99-431C-8841-B1A760BCFF8A}" destId="{18DB6FA2-8A29-4DE2-9BBB-941EB90D8AE3}" srcOrd="0" destOrd="0" presId="urn:microsoft.com/office/officeart/2009/3/layout/HorizontalOrganizationChart"/>
    <dgm:cxn modelId="{88039E81-5389-4E31-B3DB-C5EDB882E1FB}" type="presParOf" srcId="{18DB6FA2-8A29-4DE2-9BBB-941EB90D8AE3}" destId="{9EB93C7F-B475-44AB-A03E-7683118DE726}" srcOrd="0" destOrd="0" presId="urn:microsoft.com/office/officeart/2009/3/layout/HorizontalOrganizationChart"/>
    <dgm:cxn modelId="{0AFFDD44-F6D6-4BCC-9102-768B13CFF6BD}" type="presParOf" srcId="{18DB6FA2-8A29-4DE2-9BBB-941EB90D8AE3}" destId="{A07D239D-D503-4B06-AC21-816C47ABA710}" srcOrd="1" destOrd="0" presId="urn:microsoft.com/office/officeart/2009/3/layout/HorizontalOrganizationChart"/>
    <dgm:cxn modelId="{9C8A562F-9B8A-4769-B4F3-16E8B83BC9DD}" type="presParOf" srcId="{AECAE70D-8E99-431C-8841-B1A760BCFF8A}" destId="{7485BC5C-5128-4D74-9402-9F2CA76D64D5}" srcOrd="1" destOrd="0" presId="urn:microsoft.com/office/officeart/2009/3/layout/HorizontalOrganizationChart"/>
    <dgm:cxn modelId="{AA8B2F77-AD81-41DB-B3AF-72B634984660}" type="presParOf" srcId="{AECAE70D-8E99-431C-8841-B1A760BCFF8A}" destId="{9A9612BF-93CA-4075-8BF8-2FA8F99F3DC0}" srcOrd="2" destOrd="0" presId="urn:microsoft.com/office/officeart/2009/3/layout/HorizontalOrganizationChart"/>
    <dgm:cxn modelId="{54624F91-D1CC-4069-AE49-C02AB185CCD6}" type="presParOf" srcId="{9DE746E4-A11A-432C-84BE-07E956B1F748}" destId="{E21AE104-6120-4B4E-82AA-A5385B548750}" srcOrd="1" destOrd="0" presId="urn:microsoft.com/office/officeart/2009/3/layout/HorizontalOrganizationChart"/>
    <dgm:cxn modelId="{E27DB54E-1586-441B-9E18-0F6B6EF66E45}" type="presParOf" srcId="{E21AE104-6120-4B4E-82AA-A5385B548750}" destId="{714F120C-948E-4D6A-855A-7E1945642278}" srcOrd="0" destOrd="0" presId="urn:microsoft.com/office/officeart/2009/3/layout/HorizontalOrganizationChart"/>
    <dgm:cxn modelId="{70836D55-7B5F-4163-8449-AD559392B7BA}" type="presParOf" srcId="{714F120C-948E-4D6A-855A-7E1945642278}" destId="{5BF9A13F-D37C-472E-A815-7A894BB93FC0}" srcOrd="0" destOrd="0" presId="urn:microsoft.com/office/officeart/2009/3/layout/HorizontalOrganizationChart"/>
    <dgm:cxn modelId="{676D90B1-EAED-4990-A9BD-7C38CCECE7E2}" type="presParOf" srcId="{714F120C-948E-4D6A-855A-7E1945642278}" destId="{2113FE2D-6652-4B5D-B89F-251AD375BDD6}" srcOrd="1" destOrd="0" presId="urn:microsoft.com/office/officeart/2009/3/layout/HorizontalOrganizationChart"/>
    <dgm:cxn modelId="{BE8C682A-FAD9-4AEF-9C42-003490463BCA}" type="presParOf" srcId="{E21AE104-6120-4B4E-82AA-A5385B548750}" destId="{3960A0DA-1AB9-40E9-94FF-6CE024681139}" srcOrd="1" destOrd="0" presId="urn:microsoft.com/office/officeart/2009/3/layout/HorizontalOrganizationChart"/>
    <dgm:cxn modelId="{5BD04692-ACC6-481C-B354-34647DD80B4D}" type="presParOf" srcId="{3960A0DA-1AB9-40E9-94FF-6CE024681139}" destId="{EF871C2D-A141-4E6B-978D-2A707D4E2233}" srcOrd="0" destOrd="0" presId="urn:microsoft.com/office/officeart/2009/3/layout/HorizontalOrganizationChart"/>
    <dgm:cxn modelId="{986C63AE-43DB-4ECC-A998-1FE39D6F8E8F}" type="presParOf" srcId="{3960A0DA-1AB9-40E9-94FF-6CE024681139}" destId="{77E2C5CF-7A8C-4010-B023-2E07B2A500C3}" srcOrd="1" destOrd="0" presId="urn:microsoft.com/office/officeart/2009/3/layout/HorizontalOrganizationChart"/>
    <dgm:cxn modelId="{DEE789AE-7C7E-42E7-A9E6-7FB6DBD2ACD7}" type="presParOf" srcId="{77E2C5CF-7A8C-4010-B023-2E07B2A500C3}" destId="{98F66840-AD0A-4070-978C-8F5AF16E7771}" srcOrd="0" destOrd="0" presId="urn:microsoft.com/office/officeart/2009/3/layout/HorizontalOrganizationChart"/>
    <dgm:cxn modelId="{EDFB1833-267C-4F41-B352-C6CF4BA42037}" type="presParOf" srcId="{98F66840-AD0A-4070-978C-8F5AF16E7771}" destId="{9D92DB36-CFCB-4B02-A61D-77BD981D9C01}" srcOrd="0" destOrd="0" presId="urn:microsoft.com/office/officeart/2009/3/layout/HorizontalOrganizationChart"/>
    <dgm:cxn modelId="{7D6DB112-9F3C-4BA8-8724-6DCEE3716C1F}" type="presParOf" srcId="{98F66840-AD0A-4070-978C-8F5AF16E7771}" destId="{06E5EE4B-1B93-48A7-A919-838256FC5CFA}" srcOrd="1" destOrd="0" presId="urn:microsoft.com/office/officeart/2009/3/layout/HorizontalOrganizationChart"/>
    <dgm:cxn modelId="{E646520C-56BF-4A38-B611-BA90837B6982}" type="presParOf" srcId="{77E2C5CF-7A8C-4010-B023-2E07B2A500C3}" destId="{AB1F0495-AD95-47D9-A808-6A5F6633CE3A}" srcOrd="1" destOrd="0" presId="urn:microsoft.com/office/officeart/2009/3/layout/HorizontalOrganizationChart"/>
    <dgm:cxn modelId="{F660DDF9-C253-4595-B6AF-44E5A0444808}" type="presParOf" srcId="{77E2C5CF-7A8C-4010-B023-2E07B2A500C3}" destId="{54186F2C-D592-4046-99E6-1773C54C88E6}" srcOrd="2" destOrd="0" presId="urn:microsoft.com/office/officeart/2009/3/layout/HorizontalOrganizationChart"/>
    <dgm:cxn modelId="{C5FA04F3-7FFA-4EEA-9256-3F8B168F5F1D}" type="presParOf" srcId="{3960A0DA-1AB9-40E9-94FF-6CE024681139}" destId="{7F664244-65D7-407D-B1DA-FB8FF928D2F5}" srcOrd="2" destOrd="0" presId="urn:microsoft.com/office/officeart/2009/3/layout/HorizontalOrganizationChart"/>
    <dgm:cxn modelId="{35C3C199-81AF-422F-AE09-1C14E353918E}" type="presParOf" srcId="{3960A0DA-1AB9-40E9-94FF-6CE024681139}" destId="{06D5B91E-75AF-4C7D-A184-727D61C9B6EC}" srcOrd="3" destOrd="0" presId="urn:microsoft.com/office/officeart/2009/3/layout/HorizontalOrganizationChart"/>
    <dgm:cxn modelId="{0CB7D14C-DA89-4710-8069-989C20FA2152}" type="presParOf" srcId="{06D5B91E-75AF-4C7D-A184-727D61C9B6EC}" destId="{7339A16A-7A64-4BD2-934C-A542653AF22D}" srcOrd="0" destOrd="0" presId="urn:microsoft.com/office/officeart/2009/3/layout/HorizontalOrganizationChart"/>
    <dgm:cxn modelId="{A29E7A02-2ACF-49BA-B260-8C3F8FC6D1BB}" type="presParOf" srcId="{7339A16A-7A64-4BD2-934C-A542653AF22D}" destId="{CFFF629F-4BDE-4554-88F0-18A894C2009C}" srcOrd="0" destOrd="0" presId="urn:microsoft.com/office/officeart/2009/3/layout/HorizontalOrganizationChart"/>
    <dgm:cxn modelId="{05968574-73F3-4F41-B582-A36ED47B04DD}" type="presParOf" srcId="{7339A16A-7A64-4BD2-934C-A542653AF22D}" destId="{6662D0A3-53B7-4CFD-8C9E-378420492667}" srcOrd="1" destOrd="0" presId="urn:microsoft.com/office/officeart/2009/3/layout/HorizontalOrganizationChart"/>
    <dgm:cxn modelId="{F8E359D4-23A3-403B-9068-E645A4052A7A}" type="presParOf" srcId="{06D5B91E-75AF-4C7D-A184-727D61C9B6EC}" destId="{18A020D5-DADE-4DEF-AFA5-972FF183431B}" srcOrd="1" destOrd="0" presId="urn:microsoft.com/office/officeart/2009/3/layout/HorizontalOrganizationChart"/>
    <dgm:cxn modelId="{A8418AC7-3170-4741-9EA3-6192C96B79D6}" type="presParOf" srcId="{06D5B91E-75AF-4C7D-A184-727D61C9B6EC}" destId="{AE6658AF-5D5A-4591-9110-BB7C07C477F7}" srcOrd="2" destOrd="0" presId="urn:microsoft.com/office/officeart/2009/3/layout/HorizontalOrganizationChart"/>
    <dgm:cxn modelId="{B88F6537-B6B4-4F43-A15B-DA88A9DF3EC9}" type="presParOf" srcId="{3960A0DA-1AB9-40E9-94FF-6CE024681139}" destId="{87951D97-BC18-42EB-81DB-6F57D6E91EC3}" srcOrd="4" destOrd="0" presId="urn:microsoft.com/office/officeart/2009/3/layout/HorizontalOrganizationChart"/>
    <dgm:cxn modelId="{D9DDF148-8519-458E-9867-7C66E51AF985}" type="presParOf" srcId="{3960A0DA-1AB9-40E9-94FF-6CE024681139}" destId="{41284E9A-B086-4876-95F0-29B7553F9CBA}" srcOrd="5" destOrd="0" presId="urn:microsoft.com/office/officeart/2009/3/layout/HorizontalOrganizationChart"/>
    <dgm:cxn modelId="{072EA3A5-B17A-4D22-90A3-6569D56E1E44}" type="presParOf" srcId="{41284E9A-B086-4876-95F0-29B7553F9CBA}" destId="{D80E2EDE-6A6D-426D-8D3F-620CAC89B295}" srcOrd="0" destOrd="0" presId="urn:microsoft.com/office/officeart/2009/3/layout/HorizontalOrganizationChart"/>
    <dgm:cxn modelId="{E3269DBA-08A7-487C-ABC7-D2B3CA65F096}" type="presParOf" srcId="{D80E2EDE-6A6D-426D-8D3F-620CAC89B295}" destId="{BBD27FFF-F299-476F-829F-73D3A3F179D2}" srcOrd="0" destOrd="0" presId="urn:microsoft.com/office/officeart/2009/3/layout/HorizontalOrganizationChart"/>
    <dgm:cxn modelId="{54DD3002-FA20-435A-8771-28249A2822B8}" type="presParOf" srcId="{D80E2EDE-6A6D-426D-8D3F-620CAC89B295}" destId="{6958EFCF-CF9E-41EE-BF4E-63F252FEE730}" srcOrd="1" destOrd="0" presId="urn:microsoft.com/office/officeart/2009/3/layout/HorizontalOrganizationChart"/>
    <dgm:cxn modelId="{D83771B3-1857-407A-A3AE-0B9AD0E5C6EB}" type="presParOf" srcId="{41284E9A-B086-4876-95F0-29B7553F9CBA}" destId="{E7FD89D3-8867-449A-835C-4E83736E3A6C}" srcOrd="1" destOrd="0" presId="urn:microsoft.com/office/officeart/2009/3/layout/HorizontalOrganizationChart"/>
    <dgm:cxn modelId="{D21FC87E-4DE1-4424-B118-A32BF91862C6}" type="presParOf" srcId="{41284E9A-B086-4876-95F0-29B7553F9CBA}" destId="{39BBDA6B-55D8-46DE-ABBC-E062392801D0}" srcOrd="2" destOrd="0" presId="urn:microsoft.com/office/officeart/2009/3/layout/HorizontalOrganizationChart"/>
    <dgm:cxn modelId="{64185750-9C0E-4305-95B9-31E31703A491}" type="presParOf" srcId="{3960A0DA-1AB9-40E9-94FF-6CE024681139}" destId="{FDA9500A-BD55-471D-AB14-AD154ECE78E6}" srcOrd="6" destOrd="0" presId="urn:microsoft.com/office/officeart/2009/3/layout/HorizontalOrganizationChart"/>
    <dgm:cxn modelId="{8B9C8255-E817-49A7-9770-5A215086ADF8}" type="presParOf" srcId="{3960A0DA-1AB9-40E9-94FF-6CE024681139}" destId="{8BEECCAF-835F-480B-AE35-90E71C6FD3B4}" srcOrd="7" destOrd="0" presId="urn:microsoft.com/office/officeart/2009/3/layout/HorizontalOrganizationChart"/>
    <dgm:cxn modelId="{109D9127-37D6-479E-94C7-F601F0CFDEAB}" type="presParOf" srcId="{8BEECCAF-835F-480B-AE35-90E71C6FD3B4}" destId="{6A04E959-F83C-44B8-9DB6-9CFAF6FEA3BF}" srcOrd="0" destOrd="0" presId="urn:microsoft.com/office/officeart/2009/3/layout/HorizontalOrganizationChart"/>
    <dgm:cxn modelId="{88DF8D62-DAAE-4308-9BBB-BFD46B9A1552}" type="presParOf" srcId="{6A04E959-F83C-44B8-9DB6-9CFAF6FEA3BF}" destId="{6A3A0839-1CF2-4E49-B65C-4C9812054712}" srcOrd="0" destOrd="0" presId="urn:microsoft.com/office/officeart/2009/3/layout/HorizontalOrganizationChart"/>
    <dgm:cxn modelId="{6755D471-D6E7-4944-8C93-883D6498E017}" type="presParOf" srcId="{6A04E959-F83C-44B8-9DB6-9CFAF6FEA3BF}" destId="{BDA93EEF-F5AF-4C79-98B2-A0B9FFFEAD4A}" srcOrd="1" destOrd="0" presId="urn:microsoft.com/office/officeart/2009/3/layout/HorizontalOrganizationChart"/>
    <dgm:cxn modelId="{FA1A9813-CE2C-4212-92D0-A18751A163CF}" type="presParOf" srcId="{8BEECCAF-835F-480B-AE35-90E71C6FD3B4}" destId="{68C44478-CC37-44A8-AC79-B3B19FEF787B}" srcOrd="1" destOrd="0" presId="urn:microsoft.com/office/officeart/2009/3/layout/HorizontalOrganizationChart"/>
    <dgm:cxn modelId="{E25B8716-3FA2-4D24-A600-46CA20C73ADE}" type="presParOf" srcId="{68C44478-CC37-44A8-AC79-B3B19FEF787B}" destId="{D9390D00-4E87-4656-925E-AD3A2E95FC28}" srcOrd="0" destOrd="0" presId="urn:microsoft.com/office/officeart/2009/3/layout/HorizontalOrganizationChart"/>
    <dgm:cxn modelId="{1E9F3BE3-50EF-489C-AF4A-BC0CE4D0A05A}" type="presParOf" srcId="{68C44478-CC37-44A8-AC79-B3B19FEF787B}" destId="{AED00DAA-E594-48E9-A4E7-CB8124D4B263}" srcOrd="1" destOrd="0" presId="urn:microsoft.com/office/officeart/2009/3/layout/HorizontalOrganizationChart"/>
    <dgm:cxn modelId="{FEDC6C2C-B272-466D-A72B-395CA2B3C417}" type="presParOf" srcId="{AED00DAA-E594-48E9-A4E7-CB8124D4B263}" destId="{EBDD15DA-61D6-463F-8F2B-DEB14CCFBCD1}" srcOrd="0" destOrd="0" presId="urn:microsoft.com/office/officeart/2009/3/layout/HorizontalOrganizationChart"/>
    <dgm:cxn modelId="{9BFD1612-D6C2-47DD-B642-4729BE070293}" type="presParOf" srcId="{EBDD15DA-61D6-463F-8F2B-DEB14CCFBCD1}" destId="{8C9D004E-D9B9-4177-9D43-19395FBE9194}" srcOrd="0" destOrd="0" presId="urn:microsoft.com/office/officeart/2009/3/layout/HorizontalOrganizationChart"/>
    <dgm:cxn modelId="{46EBE18E-7EA7-4136-8D7E-533A21D6A786}" type="presParOf" srcId="{EBDD15DA-61D6-463F-8F2B-DEB14CCFBCD1}" destId="{F60DEFFB-EF20-43D4-B4C0-E48A8CECA0DA}" srcOrd="1" destOrd="0" presId="urn:microsoft.com/office/officeart/2009/3/layout/HorizontalOrganizationChart"/>
    <dgm:cxn modelId="{508AB481-756E-471C-B116-ADE590D7840A}" type="presParOf" srcId="{AED00DAA-E594-48E9-A4E7-CB8124D4B263}" destId="{4A2EF820-7417-4203-B701-FAF9DFBBC659}" srcOrd="1" destOrd="0" presId="urn:microsoft.com/office/officeart/2009/3/layout/HorizontalOrganizationChart"/>
    <dgm:cxn modelId="{FA12C9B3-38A7-444D-B8DA-39E83090492C}" type="presParOf" srcId="{4A2EF820-7417-4203-B701-FAF9DFBBC659}" destId="{32283660-D676-4F0C-9C73-1BCEFE662571}" srcOrd="0" destOrd="0" presId="urn:microsoft.com/office/officeart/2009/3/layout/HorizontalOrganizationChart"/>
    <dgm:cxn modelId="{A8180E57-C598-45AE-8C44-A8D94BAC4B54}" type="presParOf" srcId="{4A2EF820-7417-4203-B701-FAF9DFBBC659}" destId="{397F1E31-C884-4098-B4F3-B85156D89804}" srcOrd="1" destOrd="0" presId="urn:microsoft.com/office/officeart/2009/3/layout/HorizontalOrganizationChart"/>
    <dgm:cxn modelId="{16A2A77E-F515-405C-9CD4-E9358E680A9B}" type="presParOf" srcId="{397F1E31-C884-4098-B4F3-B85156D89804}" destId="{C1553893-88C3-485F-96E6-6AC2DE5BF557}" srcOrd="0" destOrd="0" presId="urn:microsoft.com/office/officeart/2009/3/layout/HorizontalOrganizationChart"/>
    <dgm:cxn modelId="{82D00740-C4B1-4CFE-B923-C9EA4473AD20}" type="presParOf" srcId="{C1553893-88C3-485F-96E6-6AC2DE5BF557}" destId="{8172D62F-FECA-4E61-B836-BED49480FFD3}" srcOrd="0" destOrd="0" presId="urn:microsoft.com/office/officeart/2009/3/layout/HorizontalOrganizationChart"/>
    <dgm:cxn modelId="{E204C6B8-D6D1-41C5-925C-A2D55A72F2F7}" type="presParOf" srcId="{C1553893-88C3-485F-96E6-6AC2DE5BF557}" destId="{9E743077-7165-47AC-9D8B-568395A00A4A}" srcOrd="1" destOrd="0" presId="urn:microsoft.com/office/officeart/2009/3/layout/HorizontalOrganizationChart"/>
    <dgm:cxn modelId="{815CACA7-13AA-4843-BCB4-F83EC3A3947A}" type="presParOf" srcId="{397F1E31-C884-4098-B4F3-B85156D89804}" destId="{4C214906-C068-496A-80B0-D02AE846F755}" srcOrd="1" destOrd="0" presId="urn:microsoft.com/office/officeart/2009/3/layout/HorizontalOrganizationChart"/>
    <dgm:cxn modelId="{D42330AF-9C78-481B-BF39-EEC8983E943E}" type="presParOf" srcId="{4C214906-C068-496A-80B0-D02AE846F755}" destId="{99DCF20D-B58A-4E54-8279-038504DEBDFC}" srcOrd="0" destOrd="0" presId="urn:microsoft.com/office/officeart/2009/3/layout/HorizontalOrganizationChart"/>
    <dgm:cxn modelId="{06F5C72C-E2C8-45C1-AAD8-4DD585B68907}" type="presParOf" srcId="{4C214906-C068-496A-80B0-D02AE846F755}" destId="{9FF28880-1501-42CA-836A-458868ED935C}" srcOrd="1" destOrd="0" presId="urn:microsoft.com/office/officeart/2009/3/layout/HorizontalOrganizationChart"/>
    <dgm:cxn modelId="{8D607421-E026-4158-9B00-AD046B423B70}" type="presParOf" srcId="{9FF28880-1501-42CA-836A-458868ED935C}" destId="{323EB4F4-FC59-40B6-9FD4-59A22E372E91}" srcOrd="0" destOrd="0" presId="urn:microsoft.com/office/officeart/2009/3/layout/HorizontalOrganizationChart"/>
    <dgm:cxn modelId="{A3E9869F-B1BC-44D7-896D-EAA4082697CA}" type="presParOf" srcId="{323EB4F4-FC59-40B6-9FD4-59A22E372E91}" destId="{5F1CB97D-144C-42E4-ACB8-9D3ADA11EB94}" srcOrd="0" destOrd="0" presId="urn:microsoft.com/office/officeart/2009/3/layout/HorizontalOrganizationChart"/>
    <dgm:cxn modelId="{A80F6260-5454-4724-97B3-2C076D613C83}" type="presParOf" srcId="{323EB4F4-FC59-40B6-9FD4-59A22E372E91}" destId="{F3B781DB-3D14-4464-B468-0F7048875851}" srcOrd="1" destOrd="0" presId="urn:microsoft.com/office/officeart/2009/3/layout/HorizontalOrganizationChart"/>
    <dgm:cxn modelId="{2D69512C-A659-4296-9D8B-01697C02439D}" type="presParOf" srcId="{9FF28880-1501-42CA-836A-458868ED935C}" destId="{CAC091C9-31ED-4177-80CD-BDF88D66666A}" srcOrd="1" destOrd="0" presId="urn:microsoft.com/office/officeart/2009/3/layout/HorizontalOrganizationChart"/>
    <dgm:cxn modelId="{F96F28DC-55B0-4021-B32E-C221AB5276B7}" type="presParOf" srcId="{9FF28880-1501-42CA-836A-458868ED935C}" destId="{A628A990-DD51-4247-90D9-272D63DD0025}" srcOrd="2" destOrd="0" presId="urn:microsoft.com/office/officeart/2009/3/layout/HorizontalOrganizationChart"/>
    <dgm:cxn modelId="{77E922D0-EAAF-4B02-8946-BB53FE71B9BE}" type="presParOf" srcId="{4C214906-C068-496A-80B0-D02AE846F755}" destId="{662B9F2D-6BE8-47E2-8DB5-A1A31B3EBCF7}" srcOrd="2" destOrd="0" presId="urn:microsoft.com/office/officeart/2009/3/layout/HorizontalOrganizationChart"/>
    <dgm:cxn modelId="{E7141170-1CC8-47B9-9E80-4D4D9138B4E4}" type="presParOf" srcId="{4C214906-C068-496A-80B0-D02AE846F755}" destId="{A96A1F45-1C0B-4D5C-B78B-86C3905C2E67}" srcOrd="3" destOrd="0" presId="urn:microsoft.com/office/officeart/2009/3/layout/HorizontalOrganizationChart"/>
    <dgm:cxn modelId="{6D3DC70C-D50D-4AD6-8A21-B26F717B46CB}" type="presParOf" srcId="{A96A1F45-1C0B-4D5C-B78B-86C3905C2E67}" destId="{04340291-1409-4DFF-A97D-D327A41AE050}" srcOrd="0" destOrd="0" presId="urn:microsoft.com/office/officeart/2009/3/layout/HorizontalOrganizationChart"/>
    <dgm:cxn modelId="{EBD6B377-F5AB-4390-AA65-E9C0AFC18637}" type="presParOf" srcId="{04340291-1409-4DFF-A97D-D327A41AE050}" destId="{8661C6C2-B40A-4FB3-AFD2-1AACADADE672}" srcOrd="0" destOrd="0" presId="urn:microsoft.com/office/officeart/2009/3/layout/HorizontalOrganizationChart"/>
    <dgm:cxn modelId="{B5244EEB-BF5F-4395-9159-0B0F0D790B35}" type="presParOf" srcId="{04340291-1409-4DFF-A97D-D327A41AE050}" destId="{097F94E9-6EED-4952-A494-E818A1C17D5C}" srcOrd="1" destOrd="0" presId="urn:microsoft.com/office/officeart/2009/3/layout/HorizontalOrganizationChart"/>
    <dgm:cxn modelId="{03540821-427D-4F00-BB60-44D9C06DD388}" type="presParOf" srcId="{A96A1F45-1C0B-4D5C-B78B-86C3905C2E67}" destId="{92120722-DD2C-4714-AC2D-8AE00907F2A8}" srcOrd="1" destOrd="0" presId="urn:microsoft.com/office/officeart/2009/3/layout/HorizontalOrganizationChart"/>
    <dgm:cxn modelId="{94117F49-7321-4F59-983E-0C0669DB0941}" type="presParOf" srcId="{A96A1F45-1C0B-4D5C-B78B-86C3905C2E67}" destId="{7C839822-D12C-48A0-AC3B-8D1C1F40B1C9}" srcOrd="2" destOrd="0" presId="urn:microsoft.com/office/officeart/2009/3/layout/HorizontalOrganizationChart"/>
    <dgm:cxn modelId="{0A391178-1698-4DF3-8BA0-1B643BF58337}" type="presParOf" srcId="{4C214906-C068-496A-80B0-D02AE846F755}" destId="{6D3E4CDC-3D07-4CAE-99F6-AECDEDB8996D}" srcOrd="4" destOrd="0" presId="urn:microsoft.com/office/officeart/2009/3/layout/HorizontalOrganizationChart"/>
    <dgm:cxn modelId="{D7C25639-FDA7-450F-83E4-8D99B7CB7985}" type="presParOf" srcId="{4C214906-C068-496A-80B0-D02AE846F755}" destId="{580A41D0-6666-4BAE-A14F-5DEF24F84C9B}" srcOrd="5" destOrd="0" presId="urn:microsoft.com/office/officeart/2009/3/layout/HorizontalOrganizationChart"/>
    <dgm:cxn modelId="{693EAAF8-9869-4987-9610-98102A7346BC}" type="presParOf" srcId="{580A41D0-6666-4BAE-A14F-5DEF24F84C9B}" destId="{E8089A9F-84F5-4CA1-9EE8-70E9E4428052}" srcOrd="0" destOrd="0" presId="urn:microsoft.com/office/officeart/2009/3/layout/HorizontalOrganizationChart"/>
    <dgm:cxn modelId="{38C23571-6F41-45B9-A58D-49ED9DE1ADBB}" type="presParOf" srcId="{E8089A9F-84F5-4CA1-9EE8-70E9E4428052}" destId="{EA2503F3-170D-474E-B526-CD2670DE61B3}" srcOrd="0" destOrd="0" presId="urn:microsoft.com/office/officeart/2009/3/layout/HorizontalOrganizationChart"/>
    <dgm:cxn modelId="{6240F11A-04CD-4D52-B474-F1078ECD176A}" type="presParOf" srcId="{E8089A9F-84F5-4CA1-9EE8-70E9E4428052}" destId="{30FD1EE0-3350-401B-B24B-149DA3CF0E7F}" srcOrd="1" destOrd="0" presId="urn:microsoft.com/office/officeart/2009/3/layout/HorizontalOrganizationChart"/>
    <dgm:cxn modelId="{83254897-2260-4A8F-BA85-7F0B856F5515}" type="presParOf" srcId="{580A41D0-6666-4BAE-A14F-5DEF24F84C9B}" destId="{FE47A48D-C0EE-4A4E-9397-ED40DF6E5BEE}" srcOrd="1" destOrd="0" presId="urn:microsoft.com/office/officeart/2009/3/layout/HorizontalOrganizationChart"/>
    <dgm:cxn modelId="{C74E0620-BC0E-405E-BE6F-B2E82758C38B}" type="presParOf" srcId="{580A41D0-6666-4BAE-A14F-5DEF24F84C9B}" destId="{989EAEE4-7EC9-43CF-BB7E-B212D4BD5593}" srcOrd="2" destOrd="0" presId="urn:microsoft.com/office/officeart/2009/3/layout/HorizontalOrganizationChart"/>
    <dgm:cxn modelId="{41551601-7E47-4A7C-84BD-E518BF095905}" type="presParOf" srcId="{4C214906-C068-496A-80B0-D02AE846F755}" destId="{04C5AF42-F881-4F53-A36D-108440D7F859}" srcOrd="6" destOrd="0" presId="urn:microsoft.com/office/officeart/2009/3/layout/HorizontalOrganizationChart"/>
    <dgm:cxn modelId="{D9915720-07AF-42B1-9E56-D39211E48EFE}" type="presParOf" srcId="{4C214906-C068-496A-80B0-D02AE846F755}" destId="{9388E516-B090-4170-A5E5-635CF5EACB06}" srcOrd="7" destOrd="0" presId="urn:microsoft.com/office/officeart/2009/3/layout/HorizontalOrganizationChart"/>
    <dgm:cxn modelId="{7F947A54-DEF0-4AAB-90C2-03EA8D051765}" type="presParOf" srcId="{9388E516-B090-4170-A5E5-635CF5EACB06}" destId="{5D41DCB1-1D3C-4932-9858-27AEA2324BE8}" srcOrd="0" destOrd="0" presId="urn:microsoft.com/office/officeart/2009/3/layout/HorizontalOrganizationChart"/>
    <dgm:cxn modelId="{9DFF079C-B74A-4AFD-A270-B6C588243780}" type="presParOf" srcId="{5D41DCB1-1D3C-4932-9858-27AEA2324BE8}" destId="{78E965F6-328A-4410-91FB-EF2AF26EECDD}" srcOrd="0" destOrd="0" presId="urn:microsoft.com/office/officeart/2009/3/layout/HorizontalOrganizationChart"/>
    <dgm:cxn modelId="{F2F9A5DD-19A6-4DD0-8C39-EDCB3FE3D9EC}" type="presParOf" srcId="{5D41DCB1-1D3C-4932-9858-27AEA2324BE8}" destId="{C74155C1-C682-4F26-B3D9-9BF84A381F90}" srcOrd="1" destOrd="0" presId="urn:microsoft.com/office/officeart/2009/3/layout/HorizontalOrganizationChart"/>
    <dgm:cxn modelId="{428B0AC4-AD8B-41FA-BE42-097C16FF288A}" type="presParOf" srcId="{9388E516-B090-4170-A5E5-635CF5EACB06}" destId="{F52CFDF3-E164-4B06-822D-5BA66C4C5E5D}" srcOrd="1" destOrd="0" presId="urn:microsoft.com/office/officeart/2009/3/layout/HorizontalOrganizationChart"/>
    <dgm:cxn modelId="{2BBCF705-016F-4536-840B-EAAF83B5FE88}" type="presParOf" srcId="{9388E516-B090-4170-A5E5-635CF5EACB06}" destId="{0DCF37BC-6F38-4F49-A31D-4BC2514468BC}" srcOrd="2" destOrd="0" presId="urn:microsoft.com/office/officeart/2009/3/layout/HorizontalOrganizationChart"/>
    <dgm:cxn modelId="{C879CCDF-E356-42B9-B69C-E7507C23A161}" type="presParOf" srcId="{4C214906-C068-496A-80B0-D02AE846F755}" destId="{C84313E7-600D-4C44-9C28-330E1704C406}" srcOrd="8" destOrd="0" presId="urn:microsoft.com/office/officeart/2009/3/layout/HorizontalOrganizationChart"/>
    <dgm:cxn modelId="{4863C1EF-A87A-4B72-9951-0F1BCDF5E695}" type="presParOf" srcId="{4C214906-C068-496A-80B0-D02AE846F755}" destId="{2DFD9C47-5326-4E19-9D25-7B03582014B1}" srcOrd="9" destOrd="0" presId="urn:microsoft.com/office/officeart/2009/3/layout/HorizontalOrganizationChart"/>
    <dgm:cxn modelId="{D4A989C7-0CF2-4F47-8C20-4B7CA6E217BA}" type="presParOf" srcId="{2DFD9C47-5326-4E19-9D25-7B03582014B1}" destId="{766A7A4A-1D5D-4988-8514-EEAB8879142A}" srcOrd="0" destOrd="0" presId="urn:microsoft.com/office/officeart/2009/3/layout/HorizontalOrganizationChart"/>
    <dgm:cxn modelId="{4B464FEC-6EE4-452B-BF1E-DB871F0EFD15}" type="presParOf" srcId="{766A7A4A-1D5D-4988-8514-EEAB8879142A}" destId="{7E378BFB-5E9F-4B51-BAF4-CF3EE63A597D}" srcOrd="0" destOrd="0" presId="urn:microsoft.com/office/officeart/2009/3/layout/HorizontalOrganizationChart"/>
    <dgm:cxn modelId="{9D5B517F-085C-4E3C-9FC2-674122307870}" type="presParOf" srcId="{766A7A4A-1D5D-4988-8514-EEAB8879142A}" destId="{C77FEF0C-87C6-42E1-A0CE-B7E56D79B048}" srcOrd="1" destOrd="0" presId="urn:microsoft.com/office/officeart/2009/3/layout/HorizontalOrganizationChart"/>
    <dgm:cxn modelId="{8736139B-9BDA-4D73-8BAB-77AB7CE28103}" type="presParOf" srcId="{2DFD9C47-5326-4E19-9D25-7B03582014B1}" destId="{7869FD32-F407-4680-A2C7-B923D494274F}" srcOrd="1" destOrd="0" presId="urn:microsoft.com/office/officeart/2009/3/layout/HorizontalOrganizationChart"/>
    <dgm:cxn modelId="{F79270D3-24B2-4FDF-BA17-C557DDAA75EC}" type="presParOf" srcId="{2DFD9C47-5326-4E19-9D25-7B03582014B1}" destId="{1BCEEBDD-C7B1-4A86-A975-09BD2D84C440}" srcOrd="2" destOrd="0" presId="urn:microsoft.com/office/officeart/2009/3/layout/HorizontalOrganizationChart"/>
    <dgm:cxn modelId="{C09A769C-4EE6-494D-BA2E-3653B079779C}" type="presParOf" srcId="{4C214906-C068-496A-80B0-D02AE846F755}" destId="{BE9D1B5E-FEBB-4D8E-B070-F333091F6C65}" srcOrd="10" destOrd="0" presId="urn:microsoft.com/office/officeart/2009/3/layout/HorizontalOrganizationChart"/>
    <dgm:cxn modelId="{8F4EA146-5483-4C75-A542-F9A392C9BB35}" type="presParOf" srcId="{4C214906-C068-496A-80B0-D02AE846F755}" destId="{7834806C-EF5B-4ED3-93E5-0C2D11C8BC57}" srcOrd="11" destOrd="0" presId="urn:microsoft.com/office/officeart/2009/3/layout/HorizontalOrganizationChart"/>
    <dgm:cxn modelId="{2C15AC5E-2A4C-4F11-BC8E-8B5D30C4ECBD}" type="presParOf" srcId="{7834806C-EF5B-4ED3-93E5-0C2D11C8BC57}" destId="{DEC6858E-65D6-46A9-893F-FA04A7B7BFE7}" srcOrd="0" destOrd="0" presId="urn:microsoft.com/office/officeart/2009/3/layout/HorizontalOrganizationChart"/>
    <dgm:cxn modelId="{6C52C2DC-F2C3-4A13-81E5-9C07BDF0BC90}" type="presParOf" srcId="{DEC6858E-65D6-46A9-893F-FA04A7B7BFE7}" destId="{A29C8B38-EA20-411D-B301-517B41407165}" srcOrd="0" destOrd="0" presId="urn:microsoft.com/office/officeart/2009/3/layout/HorizontalOrganizationChart"/>
    <dgm:cxn modelId="{66BAC92C-0D08-4C6D-8F63-4C430DA6C037}" type="presParOf" srcId="{DEC6858E-65D6-46A9-893F-FA04A7B7BFE7}" destId="{47DC90DE-5BFE-4BE0-9430-2443A3E1BAFB}" srcOrd="1" destOrd="0" presId="urn:microsoft.com/office/officeart/2009/3/layout/HorizontalOrganizationChart"/>
    <dgm:cxn modelId="{EB8D2113-4179-4E05-8006-51FA86858A09}" type="presParOf" srcId="{7834806C-EF5B-4ED3-93E5-0C2D11C8BC57}" destId="{114D8054-D244-4D27-BF43-92CF26CB1EC5}" srcOrd="1" destOrd="0" presId="urn:microsoft.com/office/officeart/2009/3/layout/HorizontalOrganizationChart"/>
    <dgm:cxn modelId="{404AB024-82CA-438B-A10B-386FD2A4127E}" type="presParOf" srcId="{7834806C-EF5B-4ED3-93E5-0C2D11C8BC57}" destId="{2DEA6600-9F46-45A6-845F-B0D13126FFB3}" srcOrd="2" destOrd="0" presId="urn:microsoft.com/office/officeart/2009/3/layout/HorizontalOrganizationChart"/>
    <dgm:cxn modelId="{6D73D44A-1586-41A7-BBAF-E66DC615E5CE}" type="presParOf" srcId="{4C214906-C068-496A-80B0-D02AE846F755}" destId="{764D22EE-1DEA-45D9-BFEE-C92BBA25C6DB}" srcOrd="12" destOrd="0" presId="urn:microsoft.com/office/officeart/2009/3/layout/HorizontalOrganizationChart"/>
    <dgm:cxn modelId="{55FA81BA-47F2-4FB8-983E-F66D8F2855D4}" type="presParOf" srcId="{4C214906-C068-496A-80B0-D02AE846F755}" destId="{140D811A-3AD5-41C1-B5DD-681893152038}" srcOrd="13" destOrd="0" presId="urn:microsoft.com/office/officeart/2009/3/layout/HorizontalOrganizationChart"/>
    <dgm:cxn modelId="{EA77EF98-505B-4BFD-B6EF-68B10A5E311B}" type="presParOf" srcId="{140D811A-3AD5-41C1-B5DD-681893152038}" destId="{4F7AF83E-2E65-4625-A4CE-4BCFED38457F}" srcOrd="0" destOrd="0" presId="urn:microsoft.com/office/officeart/2009/3/layout/HorizontalOrganizationChart"/>
    <dgm:cxn modelId="{360D3994-8EF7-4B4B-80C3-DCAA9E2F1F7D}" type="presParOf" srcId="{4F7AF83E-2E65-4625-A4CE-4BCFED38457F}" destId="{E384966D-CD33-45A4-BC47-FFC391ED81D7}" srcOrd="0" destOrd="0" presId="urn:microsoft.com/office/officeart/2009/3/layout/HorizontalOrganizationChart"/>
    <dgm:cxn modelId="{34E7614D-382C-4836-980B-EBEA09B304F1}" type="presParOf" srcId="{4F7AF83E-2E65-4625-A4CE-4BCFED38457F}" destId="{E78ACBE5-2119-4506-91E8-C635B7D5A174}" srcOrd="1" destOrd="0" presId="urn:microsoft.com/office/officeart/2009/3/layout/HorizontalOrganizationChart"/>
    <dgm:cxn modelId="{1527C893-6261-4C66-8EE7-7F7CA129023B}" type="presParOf" srcId="{140D811A-3AD5-41C1-B5DD-681893152038}" destId="{5EEFE7F3-724C-4809-9A87-F0E1010A6ECD}" srcOrd="1" destOrd="0" presId="urn:microsoft.com/office/officeart/2009/3/layout/HorizontalOrganizationChart"/>
    <dgm:cxn modelId="{1F77BEFA-8E8D-4260-B654-317D0F34E1E9}" type="presParOf" srcId="{140D811A-3AD5-41C1-B5DD-681893152038}" destId="{66BD3731-E951-47D1-A820-53DB235CB0C3}" srcOrd="2" destOrd="0" presId="urn:microsoft.com/office/officeart/2009/3/layout/HorizontalOrganizationChart"/>
    <dgm:cxn modelId="{24AEE245-1710-43A4-91DE-19F5BECE64C3}" type="presParOf" srcId="{397F1E31-C884-4098-B4F3-B85156D89804}" destId="{D1264C11-A8D5-49D2-9EC8-3890537BE29E}" srcOrd="2" destOrd="0" presId="urn:microsoft.com/office/officeart/2009/3/layout/HorizontalOrganizationChart"/>
    <dgm:cxn modelId="{B38B66F9-4288-4301-A07C-AAC4C708966C}" type="presParOf" srcId="{4A2EF820-7417-4203-B701-FAF9DFBBC659}" destId="{D9DEE6A5-069B-46BB-A427-F30A4449E15D}" srcOrd="2" destOrd="0" presId="urn:microsoft.com/office/officeart/2009/3/layout/HorizontalOrganizationChart"/>
    <dgm:cxn modelId="{FFB34300-C6F2-473F-899F-AF55FB0E7F3E}" type="presParOf" srcId="{4A2EF820-7417-4203-B701-FAF9DFBBC659}" destId="{972F9888-7AC2-44BE-8118-054A5A089D70}" srcOrd="3" destOrd="0" presId="urn:microsoft.com/office/officeart/2009/3/layout/HorizontalOrganizationChart"/>
    <dgm:cxn modelId="{DE05EF40-8721-4F67-A74C-E9C19F5904BA}" type="presParOf" srcId="{972F9888-7AC2-44BE-8118-054A5A089D70}" destId="{9118C83A-8C0D-49B1-BC56-7B077BA3C6D6}" srcOrd="0" destOrd="0" presId="urn:microsoft.com/office/officeart/2009/3/layout/HorizontalOrganizationChart"/>
    <dgm:cxn modelId="{38A1ED97-28DA-4825-AB40-173D2231FD3C}" type="presParOf" srcId="{9118C83A-8C0D-49B1-BC56-7B077BA3C6D6}" destId="{472283E8-A38F-47BC-BC3D-6DB27261575F}" srcOrd="0" destOrd="0" presId="urn:microsoft.com/office/officeart/2009/3/layout/HorizontalOrganizationChart"/>
    <dgm:cxn modelId="{3A9EB74D-076F-4C15-B230-EE1D741604BC}" type="presParOf" srcId="{9118C83A-8C0D-49B1-BC56-7B077BA3C6D6}" destId="{97B30EA4-D15F-4846-BDB7-40E0DE4CB416}" srcOrd="1" destOrd="0" presId="urn:microsoft.com/office/officeart/2009/3/layout/HorizontalOrganizationChart"/>
    <dgm:cxn modelId="{769F3EFB-A2D9-48C8-A27F-1D7287C45B5C}" type="presParOf" srcId="{972F9888-7AC2-44BE-8118-054A5A089D70}" destId="{64F5F1D9-A9D5-43B7-A150-248062079069}" srcOrd="1" destOrd="0" presId="urn:microsoft.com/office/officeart/2009/3/layout/HorizontalOrganizationChart"/>
    <dgm:cxn modelId="{9E3FE6DA-D53C-414B-8B86-C3719012959A}" type="presParOf" srcId="{64F5F1D9-A9D5-43B7-A150-248062079069}" destId="{951C0403-2568-4708-8F7C-F8FB4851B325}" srcOrd="0" destOrd="0" presId="urn:microsoft.com/office/officeart/2009/3/layout/HorizontalOrganizationChart"/>
    <dgm:cxn modelId="{FE37D3F2-BB85-462E-9211-797F75A64749}" type="presParOf" srcId="{64F5F1D9-A9D5-43B7-A150-248062079069}" destId="{36FBEC8F-A876-484C-B55A-491998EA78AF}" srcOrd="1" destOrd="0" presId="urn:microsoft.com/office/officeart/2009/3/layout/HorizontalOrganizationChart"/>
    <dgm:cxn modelId="{C15D55C9-6E04-4767-A710-3C9405A0A9C2}" type="presParOf" srcId="{36FBEC8F-A876-484C-B55A-491998EA78AF}" destId="{1D1140E5-9964-4C6C-B8F2-987C7BFC423A}" srcOrd="0" destOrd="0" presId="urn:microsoft.com/office/officeart/2009/3/layout/HorizontalOrganizationChart"/>
    <dgm:cxn modelId="{9DE7487C-8906-458B-AB9A-F0D780999525}" type="presParOf" srcId="{1D1140E5-9964-4C6C-B8F2-987C7BFC423A}" destId="{BE51D1A2-A433-4421-968D-D7C3EDEF1B52}" srcOrd="0" destOrd="0" presId="urn:microsoft.com/office/officeart/2009/3/layout/HorizontalOrganizationChart"/>
    <dgm:cxn modelId="{02BA159D-4ECC-4E39-ACA6-DF548E815030}" type="presParOf" srcId="{1D1140E5-9964-4C6C-B8F2-987C7BFC423A}" destId="{1B1A7D3E-57CF-4388-B026-A93952E44394}" srcOrd="1" destOrd="0" presId="urn:microsoft.com/office/officeart/2009/3/layout/HorizontalOrganizationChart"/>
    <dgm:cxn modelId="{0B5E286E-40BB-43DB-A83D-561AECB73482}" type="presParOf" srcId="{36FBEC8F-A876-484C-B55A-491998EA78AF}" destId="{731EFB79-32DA-4253-A9AD-8D1CD554B235}" srcOrd="1" destOrd="0" presId="urn:microsoft.com/office/officeart/2009/3/layout/HorizontalOrganizationChart"/>
    <dgm:cxn modelId="{C1B3A617-5AC9-4BB5-80D6-4B9C7F6333E4}" type="presParOf" srcId="{36FBEC8F-A876-484C-B55A-491998EA78AF}" destId="{9870BEF1-E856-4B9D-A961-B0DF7D21745D}" srcOrd="2" destOrd="0" presId="urn:microsoft.com/office/officeart/2009/3/layout/HorizontalOrganizationChart"/>
    <dgm:cxn modelId="{B050A581-8CA6-417F-9733-C6D8694241DD}" type="presParOf" srcId="{64F5F1D9-A9D5-43B7-A150-248062079069}" destId="{B44DA356-3E54-431E-8ECA-80972030A0BF}" srcOrd="2" destOrd="0" presId="urn:microsoft.com/office/officeart/2009/3/layout/HorizontalOrganizationChart"/>
    <dgm:cxn modelId="{A2C94D08-B514-4403-880A-8F912E82B5C0}" type="presParOf" srcId="{64F5F1D9-A9D5-43B7-A150-248062079069}" destId="{8E1CA7C3-6EF1-4751-86AB-62CA762C9A00}" srcOrd="3" destOrd="0" presId="urn:microsoft.com/office/officeart/2009/3/layout/HorizontalOrganizationChart"/>
    <dgm:cxn modelId="{BAD06666-9B21-4611-AE95-C050B0366F92}" type="presParOf" srcId="{8E1CA7C3-6EF1-4751-86AB-62CA762C9A00}" destId="{57BDC9FC-8423-459F-8917-F641DAEECD9D}" srcOrd="0" destOrd="0" presId="urn:microsoft.com/office/officeart/2009/3/layout/HorizontalOrganizationChart"/>
    <dgm:cxn modelId="{7D0E77BA-454F-4DEE-B934-ED44AC4E5D52}" type="presParOf" srcId="{57BDC9FC-8423-459F-8917-F641DAEECD9D}" destId="{A34A7AB1-EB55-4106-BB1C-57E2FC79E343}" srcOrd="0" destOrd="0" presId="urn:microsoft.com/office/officeart/2009/3/layout/HorizontalOrganizationChart"/>
    <dgm:cxn modelId="{F17A5E9A-8AE0-4FB6-B11B-6FFDB399A34C}" type="presParOf" srcId="{57BDC9FC-8423-459F-8917-F641DAEECD9D}" destId="{65CDC040-439E-4E79-B5CC-2C06118C8C95}" srcOrd="1" destOrd="0" presId="urn:microsoft.com/office/officeart/2009/3/layout/HorizontalOrganizationChart"/>
    <dgm:cxn modelId="{065D874E-F708-420E-A289-2800374096B7}" type="presParOf" srcId="{8E1CA7C3-6EF1-4751-86AB-62CA762C9A00}" destId="{E2E293FA-7BCC-4C8A-8F46-7B19FCB20DCD}" srcOrd="1" destOrd="0" presId="urn:microsoft.com/office/officeart/2009/3/layout/HorizontalOrganizationChart"/>
    <dgm:cxn modelId="{5AC93C2A-60CC-4B45-AE00-CDB525FB4FC8}" type="presParOf" srcId="{8E1CA7C3-6EF1-4751-86AB-62CA762C9A00}" destId="{D6A622A3-53C3-4BAE-8768-6F4782DA9D42}" srcOrd="2" destOrd="0" presId="urn:microsoft.com/office/officeart/2009/3/layout/HorizontalOrganizationChart"/>
    <dgm:cxn modelId="{4346DA38-5B16-4DA1-90D2-9FE1F66D9CCC}" type="presParOf" srcId="{64F5F1D9-A9D5-43B7-A150-248062079069}" destId="{87D019AA-C728-44ED-9B5D-750B4566F4C9}" srcOrd="4" destOrd="0" presId="urn:microsoft.com/office/officeart/2009/3/layout/HorizontalOrganizationChart"/>
    <dgm:cxn modelId="{6A7CCD14-CB7B-4CFF-AACE-3B7BF44F7EF2}" type="presParOf" srcId="{64F5F1D9-A9D5-43B7-A150-248062079069}" destId="{8C5FC92F-DA02-4C5D-B06A-D788620BBAA5}" srcOrd="5" destOrd="0" presId="urn:microsoft.com/office/officeart/2009/3/layout/HorizontalOrganizationChart"/>
    <dgm:cxn modelId="{F83FF306-7BA1-4657-8F57-4D7AFA9EEA5A}" type="presParOf" srcId="{8C5FC92F-DA02-4C5D-B06A-D788620BBAA5}" destId="{5E415A2C-0D51-44A8-B82E-F685CAA0A74A}" srcOrd="0" destOrd="0" presId="urn:microsoft.com/office/officeart/2009/3/layout/HorizontalOrganizationChart"/>
    <dgm:cxn modelId="{ED572E04-9CC1-4762-842B-AC2D04494D4C}" type="presParOf" srcId="{5E415A2C-0D51-44A8-B82E-F685CAA0A74A}" destId="{D86CF58F-67BE-48E5-A2C2-AB908BA3C580}" srcOrd="0" destOrd="0" presId="urn:microsoft.com/office/officeart/2009/3/layout/HorizontalOrganizationChart"/>
    <dgm:cxn modelId="{C956BC89-8D4A-4920-87AC-531975FC77AE}" type="presParOf" srcId="{5E415A2C-0D51-44A8-B82E-F685CAA0A74A}" destId="{B4C50182-3D6D-44E1-8261-E524EA5603AA}" srcOrd="1" destOrd="0" presId="urn:microsoft.com/office/officeart/2009/3/layout/HorizontalOrganizationChart"/>
    <dgm:cxn modelId="{487D807C-916D-4842-B746-0A474CF739BD}" type="presParOf" srcId="{8C5FC92F-DA02-4C5D-B06A-D788620BBAA5}" destId="{64EE4297-3F5D-4ABA-8932-DDC0CEC8A6B1}" srcOrd="1" destOrd="0" presId="urn:microsoft.com/office/officeart/2009/3/layout/HorizontalOrganizationChart"/>
    <dgm:cxn modelId="{53E9333F-B1DD-407C-8FB7-4C939FF700E7}" type="presParOf" srcId="{8C5FC92F-DA02-4C5D-B06A-D788620BBAA5}" destId="{AB7F61D3-3519-410B-9ABC-59CEFDCCE332}" srcOrd="2" destOrd="0" presId="urn:microsoft.com/office/officeart/2009/3/layout/HorizontalOrganizationChart"/>
    <dgm:cxn modelId="{56E221E2-9897-4EC0-8718-D9A414CBA4A3}" type="presParOf" srcId="{64F5F1D9-A9D5-43B7-A150-248062079069}" destId="{ABA30A39-294B-4BC1-A844-F5A53DA044D4}" srcOrd="6" destOrd="0" presId="urn:microsoft.com/office/officeart/2009/3/layout/HorizontalOrganizationChart"/>
    <dgm:cxn modelId="{F8CFCED0-75BB-4740-B522-FD108BBA6811}" type="presParOf" srcId="{64F5F1D9-A9D5-43B7-A150-248062079069}" destId="{3767822D-08AA-40AA-9817-D29F0D58CCB5}" srcOrd="7" destOrd="0" presId="urn:microsoft.com/office/officeart/2009/3/layout/HorizontalOrganizationChart"/>
    <dgm:cxn modelId="{EFD1B8E2-12EF-46FF-8EF2-13698D114990}" type="presParOf" srcId="{3767822D-08AA-40AA-9817-D29F0D58CCB5}" destId="{86304AE4-D441-4965-8C4C-355D84905E00}" srcOrd="0" destOrd="0" presId="urn:microsoft.com/office/officeart/2009/3/layout/HorizontalOrganizationChart"/>
    <dgm:cxn modelId="{B8C086BD-C828-40FF-9021-2D3521FE1CDC}" type="presParOf" srcId="{86304AE4-D441-4965-8C4C-355D84905E00}" destId="{C1D788F1-B8B6-4923-9E4A-1398A087A1EE}" srcOrd="0" destOrd="0" presId="urn:microsoft.com/office/officeart/2009/3/layout/HorizontalOrganizationChart"/>
    <dgm:cxn modelId="{D6AE7541-4343-428A-9A68-9B74C8CA6003}" type="presParOf" srcId="{86304AE4-D441-4965-8C4C-355D84905E00}" destId="{471814C4-0816-4AB2-B4AB-0990865687AE}" srcOrd="1" destOrd="0" presId="urn:microsoft.com/office/officeart/2009/3/layout/HorizontalOrganizationChart"/>
    <dgm:cxn modelId="{21B6D4CA-94BA-4FD4-9FC1-E56070EC65C2}" type="presParOf" srcId="{3767822D-08AA-40AA-9817-D29F0D58CCB5}" destId="{8C50B2D6-D737-4F85-8ABD-7C8686F726BC}" srcOrd="1" destOrd="0" presId="urn:microsoft.com/office/officeart/2009/3/layout/HorizontalOrganizationChart"/>
    <dgm:cxn modelId="{B2F47C02-F8C3-4268-BD18-82A13C78281D}" type="presParOf" srcId="{3767822D-08AA-40AA-9817-D29F0D58CCB5}" destId="{4692A57B-E0B8-4362-ACB2-D4881D3B5644}" srcOrd="2" destOrd="0" presId="urn:microsoft.com/office/officeart/2009/3/layout/HorizontalOrganizationChart"/>
    <dgm:cxn modelId="{35948E34-C44E-4FE8-9DBB-DD89C7105391}" type="presParOf" srcId="{64F5F1D9-A9D5-43B7-A150-248062079069}" destId="{1A3FABB5-8DC3-4F60-A51E-28C7370C48B8}" srcOrd="8" destOrd="0" presId="urn:microsoft.com/office/officeart/2009/3/layout/HorizontalOrganizationChart"/>
    <dgm:cxn modelId="{A0821B1A-9EB9-4C17-BEA9-CD519A5A3BE2}" type="presParOf" srcId="{64F5F1D9-A9D5-43B7-A150-248062079069}" destId="{8D709545-BC44-4216-B3FA-EA43DD80DBDD}" srcOrd="9" destOrd="0" presId="urn:microsoft.com/office/officeart/2009/3/layout/HorizontalOrganizationChart"/>
    <dgm:cxn modelId="{3F2FA4CF-EE9F-48C9-80A7-4ABDAA2500EB}" type="presParOf" srcId="{8D709545-BC44-4216-B3FA-EA43DD80DBDD}" destId="{1CA69C2E-3137-4007-BADC-EF220FD0E763}" srcOrd="0" destOrd="0" presId="urn:microsoft.com/office/officeart/2009/3/layout/HorizontalOrganizationChart"/>
    <dgm:cxn modelId="{3401AF72-5B37-4A3E-8AC6-5106B942EFAD}" type="presParOf" srcId="{1CA69C2E-3137-4007-BADC-EF220FD0E763}" destId="{0505AE7B-9BC9-49C1-84D0-1228CE0CBB13}" srcOrd="0" destOrd="0" presId="urn:microsoft.com/office/officeart/2009/3/layout/HorizontalOrganizationChart"/>
    <dgm:cxn modelId="{74113281-C03B-401B-8F12-7D8790506BE5}" type="presParOf" srcId="{1CA69C2E-3137-4007-BADC-EF220FD0E763}" destId="{A9CE2A9E-D83F-4FA7-8725-20BFEC6E0E1B}" srcOrd="1" destOrd="0" presId="urn:microsoft.com/office/officeart/2009/3/layout/HorizontalOrganizationChart"/>
    <dgm:cxn modelId="{D6AFED0D-0923-4DE2-A7C2-4C443DD503CD}" type="presParOf" srcId="{8D709545-BC44-4216-B3FA-EA43DD80DBDD}" destId="{3DD5EEE1-898A-4279-A3DC-407EBC8CFCDF}" srcOrd="1" destOrd="0" presId="urn:microsoft.com/office/officeart/2009/3/layout/HorizontalOrganizationChart"/>
    <dgm:cxn modelId="{98C3DC71-3534-4F13-8B1A-0B6D9A91E8A6}" type="presParOf" srcId="{8D709545-BC44-4216-B3FA-EA43DD80DBDD}" destId="{F5AEA474-62FB-4B99-8D16-91B1CB858F99}" srcOrd="2" destOrd="0" presId="urn:microsoft.com/office/officeart/2009/3/layout/HorizontalOrganizationChart"/>
    <dgm:cxn modelId="{E7CA1710-38AD-403F-9E40-DDB09117A508}" type="presParOf" srcId="{972F9888-7AC2-44BE-8118-054A5A089D70}" destId="{DD898C48-D376-4F3E-B634-98C562BE909B}" srcOrd="2" destOrd="0" presId="urn:microsoft.com/office/officeart/2009/3/layout/HorizontalOrganizationChart"/>
    <dgm:cxn modelId="{5752118E-05BA-4B03-BD64-D076BD5B4658}" type="presParOf" srcId="{AED00DAA-E594-48E9-A4E7-CB8124D4B263}" destId="{4DAA36D4-B9CC-4A9D-88F6-5974738D3714}" srcOrd="2" destOrd="0" presId="urn:microsoft.com/office/officeart/2009/3/layout/HorizontalOrganizationChart"/>
    <dgm:cxn modelId="{7D38A4C0-BD5E-4B3F-BB6D-18A90FEE9D7B}" type="presParOf" srcId="{8BEECCAF-835F-480B-AE35-90E71C6FD3B4}" destId="{5F8F9B3E-076B-44D3-BA5B-1CBDB3EEEA69}" srcOrd="2" destOrd="0" presId="urn:microsoft.com/office/officeart/2009/3/layout/HorizontalOrganizationChart"/>
    <dgm:cxn modelId="{49C2F16B-FC13-4D9C-A09C-632932247FB3}" type="presParOf" srcId="{3960A0DA-1AB9-40E9-94FF-6CE024681139}" destId="{BD25A5F0-9C7F-45C3-9047-996F0BAC5B79}" srcOrd="8" destOrd="0" presId="urn:microsoft.com/office/officeart/2009/3/layout/HorizontalOrganizationChart"/>
    <dgm:cxn modelId="{DCD93853-939A-40C6-A51B-AD9C649EF891}" type="presParOf" srcId="{3960A0DA-1AB9-40E9-94FF-6CE024681139}" destId="{9B70EADB-E921-4C8B-A31E-ED8C47332576}" srcOrd="9" destOrd="0" presId="urn:microsoft.com/office/officeart/2009/3/layout/HorizontalOrganizationChart"/>
    <dgm:cxn modelId="{0927A208-1BB3-4554-B180-8AFE10719FF3}" type="presParOf" srcId="{9B70EADB-E921-4C8B-A31E-ED8C47332576}" destId="{3F7680A4-E4A6-45D7-AC74-DBCE51BDFEEE}" srcOrd="0" destOrd="0" presId="urn:microsoft.com/office/officeart/2009/3/layout/HorizontalOrganizationChart"/>
    <dgm:cxn modelId="{22B55CE6-DED4-4C4E-829D-ACAE618E6FDE}" type="presParOf" srcId="{3F7680A4-E4A6-45D7-AC74-DBCE51BDFEEE}" destId="{FF83B673-FA4A-4F01-9FC7-DBD7D06E6E3E}" srcOrd="0" destOrd="0" presId="urn:microsoft.com/office/officeart/2009/3/layout/HorizontalOrganizationChart"/>
    <dgm:cxn modelId="{72CF64B7-9C03-49D1-9A7B-0B56E6A3C672}" type="presParOf" srcId="{3F7680A4-E4A6-45D7-AC74-DBCE51BDFEEE}" destId="{F7DC20F5-59B7-4810-A0CE-58F78C97FBDE}" srcOrd="1" destOrd="0" presId="urn:microsoft.com/office/officeart/2009/3/layout/HorizontalOrganizationChart"/>
    <dgm:cxn modelId="{FE1FF9F1-C035-482E-ADFB-57F5C0ABF886}" type="presParOf" srcId="{9B70EADB-E921-4C8B-A31E-ED8C47332576}" destId="{7FE47AFC-DACA-4313-B370-E7E4EF495D6F}" srcOrd="1" destOrd="0" presId="urn:microsoft.com/office/officeart/2009/3/layout/HorizontalOrganizationChart"/>
    <dgm:cxn modelId="{B99921AC-7200-499F-922A-D940612FFC1F}" type="presParOf" srcId="{9B70EADB-E921-4C8B-A31E-ED8C47332576}" destId="{6AB81EB5-CB78-4692-9950-52B5FE314B75}" srcOrd="2" destOrd="0" presId="urn:microsoft.com/office/officeart/2009/3/layout/HorizontalOrganizationChart"/>
    <dgm:cxn modelId="{72ED8F26-2A4D-4595-9EA8-C38A50A9A0F6}" type="presParOf" srcId="{E21AE104-6120-4B4E-82AA-A5385B548750}" destId="{E415B76B-51F0-4AB5-B51B-E780F8BA9DA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5A5F0-9C7F-45C3-9047-996F0BAC5B79}">
      <dsp:nvSpPr>
        <dsp:cNvPr id="0" name=""/>
        <dsp:cNvSpPr/>
      </dsp:nvSpPr>
      <dsp:spPr>
        <a:xfrm>
          <a:off x="1515721" y="1858610"/>
          <a:ext cx="161292" cy="693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46" y="0"/>
              </a:lnTo>
              <a:lnTo>
                <a:pt x="80646" y="693557"/>
              </a:lnTo>
              <a:lnTo>
                <a:pt x="161292" y="6935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FABB5-8DC3-4F60-A51E-28C7370C48B8}">
      <dsp:nvSpPr>
        <dsp:cNvPr id="0" name=""/>
        <dsp:cNvSpPr/>
      </dsp:nvSpPr>
      <dsp:spPr>
        <a:xfrm>
          <a:off x="4418986" y="3245725"/>
          <a:ext cx="161292" cy="693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46" y="0"/>
              </a:lnTo>
              <a:lnTo>
                <a:pt x="80646" y="693557"/>
              </a:lnTo>
              <a:lnTo>
                <a:pt x="161292" y="6935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30A39-294B-4BC1-A844-F5A53DA044D4}">
      <dsp:nvSpPr>
        <dsp:cNvPr id="0" name=""/>
        <dsp:cNvSpPr/>
      </dsp:nvSpPr>
      <dsp:spPr>
        <a:xfrm>
          <a:off x="4418986" y="3245725"/>
          <a:ext cx="161292" cy="34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46" y="0"/>
              </a:lnTo>
              <a:lnTo>
                <a:pt x="80646" y="346778"/>
              </a:lnTo>
              <a:lnTo>
                <a:pt x="161292" y="3467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019AA-C728-44ED-9B5D-750B4566F4C9}">
      <dsp:nvSpPr>
        <dsp:cNvPr id="0" name=""/>
        <dsp:cNvSpPr/>
      </dsp:nvSpPr>
      <dsp:spPr>
        <a:xfrm>
          <a:off x="4418986" y="3200005"/>
          <a:ext cx="161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292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DA356-3E54-431E-8ECA-80972030A0BF}">
      <dsp:nvSpPr>
        <dsp:cNvPr id="0" name=""/>
        <dsp:cNvSpPr/>
      </dsp:nvSpPr>
      <dsp:spPr>
        <a:xfrm>
          <a:off x="4418986" y="2898947"/>
          <a:ext cx="161292" cy="346778"/>
        </a:xfrm>
        <a:custGeom>
          <a:avLst/>
          <a:gdLst/>
          <a:ahLst/>
          <a:cxnLst/>
          <a:rect l="0" t="0" r="0" b="0"/>
          <a:pathLst>
            <a:path>
              <a:moveTo>
                <a:pt x="0" y="346778"/>
              </a:moveTo>
              <a:lnTo>
                <a:pt x="80646" y="346778"/>
              </a:lnTo>
              <a:lnTo>
                <a:pt x="80646" y="0"/>
              </a:lnTo>
              <a:lnTo>
                <a:pt x="1612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C0403-2568-4708-8F7C-F8FB4851B325}">
      <dsp:nvSpPr>
        <dsp:cNvPr id="0" name=""/>
        <dsp:cNvSpPr/>
      </dsp:nvSpPr>
      <dsp:spPr>
        <a:xfrm>
          <a:off x="4418986" y="2552168"/>
          <a:ext cx="161292" cy="693557"/>
        </a:xfrm>
        <a:custGeom>
          <a:avLst/>
          <a:gdLst/>
          <a:ahLst/>
          <a:cxnLst/>
          <a:rect l="0" t="0" r="0" b="0"/>
          <a:pathLst>
            <a:path>
              <a:moveTo>
                <a:pt x="0" y="693557"/>
              </a:moveTo>
              <a:lnTo>
                <a:pt x="80646" y="693557"/>
              </a:lnTo>
              <a:lnTo>
                <a:pt x="80646" y="0"/>
              </a:lnTo>
              <a:lnTo>
                <a:pt x="1612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EE6A5-069B-46BB-A427-F30A4449E15D}">
      <dsp:nvSpPr>
        <dsp:cNvPr id="0" name=""/>
        <dsp:cNvSpPr/>
      </dsp:nvSpPr>
      <dsp:spPr>
        <a:xfrm>
          <a:off x="3451231" y="2205389"/>
          <a:ext cx="161292" cy="1040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46" y="0"/>
              </a:lnTo>
              <a:lnTo>
                <a:pt x="80646" y="1040336"/>
              </a:lnTo>
              <a:lnTo>
                <a:pt x="161292" y="10403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D22EE-1DEA-45D9-BFEE-C92BBA25C6DB}">
      <dsp:nvSpPr>
        <dsp:cNvPr id="0" name=""/>
        <dsp:cNvSpPr/>
      </dsp:nvSpPr>
      <dsp:spPr>
        <a:xfrm>
          <a:off x="4418986" y="1165052"/>
          <a:ext cx="161292" cy="1040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46" y="0"/>
              </a:lnTo>
              <a:lnTo>
                <a:pt x="80646" y="1040336"/>
              </a:lnTo>
              <a:lnTo>
                <a:pt x="161292" y="10403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D1B5E-FEBB-4D8E-B070-F333091F6C65}">
      <dsp:nvSpPr>
        <dsp:cNvPr id="0" name=""/>
        <dsp:cNvSpPr/>
      </dsp:nvSpPr>
      <dsp:spPr>
        <a:xfrm>
          <a:off x="4418986" y="1165052"/>
          <a:ext cx="161292" cy="693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46" y="0"/>
              </a:lnTo>
              <a:lnTo>
                <a:pt x="80646" y="693557"/>
              </a:lnTo>
              <a:lnTo>
                <a:pt x="161292" y="6935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313E7-600D-4C44-9C28-330E1704C406}">
      <dsp:nvSpPr>
        <dsp:cNvPr id="0" name=""/>
        <dsp:cNvSpPr/>
      </dsp:nvSpPr>
      <dsp:spPr>
        <a:xfrm>
          <a:off x="4418986" y="1165052"/>
          <a:ext cx="161292" cy="34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46" y="0"/>
              </a:lnTo>
              <a:lnTo>
                <a:pt x="80646" y="346778"/>
              </a:lnTo>
              <a:lnTo>
                <a:pt x="161292" y="3467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5AF42-F881-4F53-A36D-108440D7F859}">
      <dsp:nvSpPr>
        <dsp:cNvPr id="0" name=""/>
        <dsp:cNvSpPr/>
      </dsp:nvSpPr>
      <dsp:spPr>
        <a:xfrm>
          <a:off x="4418986" y="1119332"/>
          <a:ext cx="161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292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E4CDC-3D07-4CAE-99F6-AECDEDB8996D}">
      <dsp:nvSpPr>
        <dsp:cNvPr id="0" name=""/>
        <dsp:cNvSpPr/>
      </dsp:nvSpPr>
      <dsp:spPr>
        <a:xfrm>
          <a:off x="4418986" y="818274"/>
          <a:ext cx="161292" cy="346778"/>
        </a:xfrm>
        <a:custGeom>
          <a:avLst/>
          <a:gdLst/>
          <a:ahLst/>
          <a:cxnLst/>
          <a:rect l="0" t="0" r="0" b="0"/>
          <a:pathLst>
            <a:path>
              <a:moveTo>
                <a:pt x="0" y="346778"/>
              </a:moveTo>
              <a:lnTo>
                <a:pt x="80646" y="346778"/>
              </a:lnTo>
              <a:lnTo>
                <a:pt x="80646" y="0"/>
              </a:lnTo>
              <a:lnTo>
                <a:pt x="1612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B9F2D-6BE8-47E2-8DB5-A1A31B3EBCF7}">
      <dsp:nvSpPr>
        <dsp:cNvPr id="0" name=""/>
        <dsp:cNvSpPr/>
      </dsp:nvSpPr>
      <dsp:spPr>
        <a:xfrm>
          <a:off x="4418986" y="471495"/>
          <a:ext cx="161292" cy="693557"/>
        </a:xfrm>
        <a:custGeom>
          <a:avLst/>
          <a:gdLst/>
          <a:ahLst/>
          <a:cxnLst/>
          <a:rect l="0" t="0" r="0" b="0"/>
          <a:pathLst>
            <a:path>
              <a:moveTo>
                <a:pt x="0" y="693557"/>
              </a:moveTo>
              <a:lnTo>
                <a:pt x="80646" y="693557"/>
              </a:lnTo>
              <a:lnTo>
                <a:pt x="80646" y="0"/>
              </a:lnTo>
              <a:lnTo>
                <a:pt x="1612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DCF20D-B58A-4E54-8279-038504DEBDFC}">
      <dsp:nvSpPr>
        <dsp:cNvPr id="0" name=""/>
        <dsp:cNvSpPr/>
      </dsp:nvSpPr>
      <dsp:spPr>
        <a:xfrm>
          <a:off x="4418986" y="124716"/>
          <a:ext cx="161292" cy="1040336"/>
        </a:xfrm>
        <a:custGeom>
          <a:avLst/>
          <a:gdLst/>
          <a:ahLst/>
          <a:cxnLst/>
          <a:rect l="0" t="0" r="0" b="0"/>
          <a:pathLst>
            <a:path>
              <a:moveTo>
                <a:pt x="0" y="1040336"/>
              </a:moveTo>
              <a:lnTo>
                <a:pt x="80646" y="1040336"/>
              </a:lnTo>
              <a:lnTo>
                <a:pt x="80646" y="0"/>
              </a:lnTo>
              <a:lnTo>
                <a:pt x="1612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83660-D676-4F0C-9C73-1BCEFE662571}">
      <dsp:nvSpPr>
        <dsp:cNvPr id="0" name=""/>
        <dsp:cNvSpPr/>
      </dsp:nvSpPr>
      <dsp:spPr>
        <a:xfrm>
          <a:off x="3451231" y="1165052"/>
          <a:ext cx="161292" cy="1040336"/>
        </a:xfrm>
        <a:custGeom>
          <a:avLst/>
          <a:gdLst/>
          <a:ahLst/>
          <a:cxnLst/>
          <a:rect l="0" t="0" r="0" b="0"/>
          <a:pathLst>
            <a:path>
              <a:moveTo>
                <a:pt x="0" y="1040336"/>
              </a:moveTo>
              <a:lnTo>
                <a:pt x="80646" y="1040336"/>
              </a:lnTo>
              <a:lnTo>
                <a:pt x="80646" y="0"/>
              </a:lnTo>
              <a:lnTo>
                <a:pt x="1612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90D00-4E87-4656-925E-AD3A2E95FC28}">
      <dsp:nvSpPr>
        <dsp:cNvPr id="0" name=""/>
        <dsp:cNvSpPr/>
      </dsp:nvSpPr>
      <dsp:spPr>
        <a:xfrm>
          <a:off x="2483476" y="2159669"/>
          <a:ext cx="161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292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9500A-BD55-471D-AB14-AD154ECE78E6}">
      <dsp:nvSpPr>
        <dsp:cNvPr id="0" name=""/>
        <dsp:cNvSpPr/>
      </dsp:nvSpPr>
      <dsp:spPr>
        <a:xfrm>
          <a:off x="1515721" y="1858610"/>
          <a:ext cx="161292" cy="34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46" y="0"/>
              </a:lnTo>
              <a:lnTo>
                <a:pt x="80646" y="346778"/>
              </a:lnTo>
              <a:lnTo>
                <a:pt x="161292" y="3467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51D97-BC18-42EB-81DB-6F57D6E91EC3}">
      <dsp:nvSpPr>
        <dsp:cNvPr id="0" name=""/>
        <dsp:cNvSpPr/>
      </dsp:nvSpPr>
      <dsp:spPr>
        <a:xfrm>
          <a:off x="1515721" y="1812890"/>
          <a:ext cx="161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292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64244-65D7-407D-B1DA-FB8FF928D2F5}">
      <dsp:nvSpPr>
        <dsp:cNvPr id="0" name=""/>
        <dsp:cNvSpPr/>
      </dsp:nvSpPr>
      <dsp:spPr>
        <a:xfrm>
          <a:off x="1515721" y="1511831"/>
          <a:ext cx="161292" cy="346778"/>
        </a:xfrm>
        <a:custGeom>
          <a:avLst/>
          <a:gdLst/>
          <a:ahLst/>
          <a:cxnLst/>
          <a:rect l="0" t="0" r="0" b="0"/>
          <a:pathLst>
            <a:path>
              <a:moveTo>
                <a:pt x="0" y="346778"/>
              </a:moveTo>
              <a:lnTo>
                <a:pt x="80646" y="346778"/>
              </a:lnTo>
              <a:lnTo>
                <a:pt x="80646" y="0"/>
              </a:lnTo>
              <a:lnTo>
                <a:pt x="16129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71C2D-A141-4E6B-978D-2A707D4E2233}">
      <dsp:nvSpPr>
        <dsp:cNvPr id="0" name=""/>
        <dsp:cNvSpPr/>
      </dsp:nvSpPr>
      <dsp:spPr>
        <a:xfrm>
          <a:off x="1515721" y="1165052"/>
          <a:ext cx="161292" cy="693557"/>
        </a:xfrm>
        <a:custGeom>
          <a:avLst/>
          <a:gdLst/>
          <a:ahLst/>
          <a:cxnLst/>
          <a:rect l="0" t="0" r="0" b="0"/>
          <a:pathLst>
            <a:path>
              <a:moveTo>
                <a:pt x="0" y="693557"/>
              </a:moveTo>
              <a:lnTo>
                <a:pt x="80646" y="693557"/>
              </a:lnTo>
              <a:lnTo>
                <a:pt x="80646" y="0"/>
              </a:lnTo>
              <a:lnTo>
                <a:pt x="16129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93C7F-B475-44AB-A03E-7683118DE726}">
      <dsp:nvSpPr>
        <dsp:cNvPr id="0" name=""/>
        <dsp:cNvSpPr/>
      </dsp:nvSpPr>
      <dsp:spPr>
        <a:xfrm>
          <a:off x="709259" y="1388846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config.xml</a:t>
          </a:r>
          <a:endParaRPr lang="en-US" sz="800" kern="1200"/>
        </a:p>
      </dsp:txBody>
      <dsp:txXfrm>
        <a:off x="709259" y="1388846"/>
        <a:ext cx="806462" cy="245971"/>
      </dsp:txXfrm>
    </dsp:sp>
    <dsp:sp modelId="{5BF9A13F-D37C-472E-A815-7A894BB93FC0}">
      <dsp:nvSpPr>
        <dsp:cNvPr id="0" name=""/>
        <dsp:cNvSpPr/>
      </dsp:nvSpPr>
      <dsp:spPr>
        <a:xfrm>
          <a:off x="709259" y="1735625"/>
          <a:ext cx="806462" cy="24597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www</a:t>
          </a:r>
          <a:endParaRPr lang="en-US" sz="800" kern="1200"/>
        </a:p>
      </dsp:txBody>
      <dsp:txXfrm>
        <a:off x="709259" y="1735625"/>
        <a:ext cx="806462" cy="245971"/>
      </dsp:txXfrm>
    </dsp:sp>
    <dsp:sp modelId="{9D92DB36-CFCB-4B02-A61D-77BD981D9C01}">
      <dsp:nvSpPr>
        <dsp:cNvPr id="0" name=""/>
        <dsp:cNvSpPr/>
      </dsp:nvSpPr>
      <dsp:spPr>
        <a:xfrm>
          <a:off x="1677013" y="1042067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icon.png</a:t>
          </a:r>
          <a:endParaRPr lang="en-US" sz="800" kern="1200"/>
        </a:p>
      </dsp:txBody>
      <dsp:txXfrm>
        <a:off x="1677013" y="1042067"/>
        <a:ext cx="806462" cy="245971"/>
      </dsp:txXfrm>
    </dsp:sp>
    <dsp:sp modelId="{CFFF629F-4BDE-4554-88F0-18A894C2009C}">
      <dsp:nvSpPr>
        <dsp:cNvPr id="0" name=""/>
        <dsp:cNvSpPr/>
      </dsp:nvSpPr>
      <dsp:spPr>
        <a:xfrm>
          <a:off x="1677013" y="1388846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index.html</a:t>
          </a:r>
          <a:endParaRPr lang="en-US" sz="800" kern="1200"/>
        </a:p>
      </dsp:txBody>
      <dsp:txXfrm>
        <a:off x="1677013" y="1388846"/>
        <a:ext cx="806462" cy="245971"/>
      </dsp:txXfrm>
    </dsp:sp>
    <dsp:sp modelId="{BBD27FFF-F299-476F-829F-73D3A3F179D2}">
      <dsp:nvSpPr>
        <dsp:cNvPr id="0" name=""/>
        <dsp:cNvSpPr/>
      </dsp:nvSpPr>
      <dsp:spPr>
        <a:xfrm>
          <a:off x="1677013" y="1735625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splash.png</a:t>
          </a:r>
          <a:endParaRPr lang="en-US" sz="800" kern="1200"/>
        </a:p>
      </dsp:txBody>
      <dsp:txXfrm>
        <a:off x="1677013" y="1735625"/>
        <a:ext cx="806462" cy="245971"/>
      </dsp:txXfrm>
    </dsp:sp>
    <dsp:sp modelId="{6A3A0839-1CF2-4E49-B65C-4C9812054712}">
      <dsp:nvSpPr>
        <dsp:cNvPr id="0" name=""/>
        <dsp:cNvSpPr/>
      </dsp:nvSpPr>
      <dsp:spPr>
        <a:xfrm>
          <a:off x="1677013" y="2082403"/>
          <a:ext cx="806462" cy="24597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res</a:t>
          </a:r>
          <a:endParaRPr lang="en-US" sz="800" kern="1200"/>
        </a:p>
      </dsp:txBody>
      <dsp:txXfrm>
        <a:off x="1677013" y="2082403"/>
        <a:ext cx="806462" cy="245971"/>
      </dsp:txXfrm>
    </dsp:sp>
    <dsp:sp modelId="{8C9D004E-D9B9-4177-9D43-19395FBE9194}">
      <dsp:nvSpPr>
        <dsp:cNvPr id="0" name=""/>
        <dsp:cNvSpPr/>
      </dsp:nvSpPr>
      <dsp:spPr>
        <a:xfrm>
          <a:off x="2644768" y="2082403"/>
          <a:ext cx="806462" cy="24597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icons</a:t>
          </a:r>
          <a:endParaRPr lang="en-US" sz="800" kern="1200"/>
        </a:p>
      </dsp:txBody>
      <dsp:txXfrm>
        <a:off x="2644768" y="2082403"/>
        <a:ext cx="806462" cy="245971"/>
      </dsp:txXfrm>
    </dsp:sp>
    <dsp:sp modelId="{8172D62F-FECA-4E61-B836-BED49480FFD3}">
      <dsp:nvSpPr>
        <dsp:cNvPr id="0" name=""/>
        <dsp:cNvSpPr/>
      </dsp:nvSpPr>
      <dsp:spPr>
        <a:xfrm>
          <a:off x="3612523" y="1042067"/>
          <a:ext cx="806462" cy="24597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android</a:t>
          </a:r>
          <a:endParaRPr lang="en-US" sz="800" kern="1200"/>
        </a:p>
      </dsp:txBody>
      <dsp:txXfrm>
        <a:off x="3612523" y="1042067"/>
        <a:ext cx="806462" cy="245971"/>
      </dsp:txXfrm>
    </dsp:sp>
    <dsp:sp modelId="{5F1CB97D-144C-42E4-ACB8-9D3ADA11EB94}">
      <dsp:nvSpPr>
        <dsp:cNvPr id="0" name=""/>
        <dsp:cNvSpPr/>
      </dsp:nvSpPr>
      <dsp:spPr>
        <a:xfrm>
          <a:off x="4580278" y="1730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drawable-hdpi-icon.png</a:t>
          </a:r>
          <a:endParaRPr lang="en-US" sz="800" kern="1200"/>
        </a:p>
      </dsp:txBody>
      <dsp:txXfrm>
        <a:off x="4580278" y="1730"/>
        <a:ext cx="806462" cy="245971"/>
      </dsp:txXfrm>
    </dsp:sp>
    <dsp:sp modelId="{8661C6C2-B40A-4FB3-AFD2-1AACADADE672}">
      <dsp:nvSpPr>
        <dsp:cNvPr id="0" name=""/>
        <dsp:cNvSpPr/>
      </dsp:nvSpPr>
      <dsp:spPr>
        <a:xfrm>
          <a:off x="4580278" y="348509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drawable-ldpi-icon.png</a:t>
          </a:r>
          <a:endParaRPr lang="en-US" sz="800" kern="1200"/>
        </a:p>
      </dsp:txBody>
      <dsp:txXfrm>
        <a:off x="4580278" y="348509"/>
        <a:ext cx="806462" cy="245971"/>
      </dsp:txXfrm>
    </dsp:sp>
    <dsp:sp modelId="{EA2503F3-170D-474E-B526-CD2670DE61B3}">
      <dsp:nvSpPr>
        <dsp:cNvPr id="0" name=""/>
        <dsp:cNvSpPr/>
      </dsp:nvSpPr>
      <dsp:spPr>
        <a:xfrm>
          <a:off x="4580278" y="695288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drawable-mdpi-icon.png</a:t>
          </a:r>
          <a:endParaRPr lang="en-US" sz="800" kern="1200"/>
        </a:p>
      </dsp:txBody>
      <dsp:txXfrm>
        <a:off x="4580278" y="695288"/>
        <a:ext cx="806462" cy="245971"/>
      </dsp:txXfrm>
    </dsp:sp>
    <dsp:sp modelId="{78E965F6-328A-4410-91FB-EF2AF26EECDD}">
      <dsp:nvSpPr>
        <dsp:cNvPr id="0" name=""/>
        <dsp:cNvSpPr/>
      </dsp:nvSpPr>
      <dsp:spPr>
        <a:xfrm>
          <a:off x="4580278" y="1042067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drawable-xhdpi-icon.png</a:t>
          </a:r>
          <a:endParaRPr lang="en-US" sz="800" kern="1200"/>
        </a:p>
      </dsp:txBody>
      <dsp:txXfrm>
        <a:off x="4580278" y="1042067"/>
        <a:ext cx="806462" cy="245971"/>
      </dsp:txXfrm>
    </dsp:sp>
    <dsp:sp modelId="{7E378BFB-5E9F-4B51-BAF4-CF3EE63A597D}">
      <dsp:nvSpPr>
        <dsp:cNvPr id="0" name=""/>
        <dsp:cNvSpPr/>
      </dsp:nvSpPr>
      <dsp:spPr>
        <a:xfrm>
          <a:off x="4580278" y="1388846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drawable-xxhdpi-icon.png</a:t>
          </a:r>
          <a:endParaRPr lang="en-US" sz="800" kern="1200"/>
        </a:p>
      </dsp:txBody>
      <dsp:txXfrm>
        <a:off x="4580278" y="1388846"/>
        <a:ext cx="806462" cy="245971"/>
      </dsp:txXfrm>
    </dsp:sp>
    <dsp:sp modelId="{A29C8B38-EA20-411D-B301-517B41407165}">
      <dsp:nvSpPr>
        <dsp:cNvPr id="0" name=""/>
        <dsp:cNvSpPr/>
      </dsp:nvSpPr>
      <dsp:spPr>
        <a:xfrm>
          <a:off x="4580278" y="1735625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drawable-xxxhdpi-icon.png</a:t>
          </a:r>
          <a:endParaRPr lang="en-US" sz="800" kern="1200"/>
        </a:p>
      </dsp:txBody>
      <dsp:txXfrm>
        <a:off x="4580278" y="1735625"/>
        <a:ext cx="806462" cy="245971"/>
      </dsp:txXfrm>
    </dsp:sp>
    <dsp:sp modelId="{E384966D-CD33-45A4-BC47-FFC391ED81D7}">
      <dsp:nvSpPr>
        <dsp:cNvPr id="0" name=""/>
        <dsp:cNvSpPr/>
      </dsp:nvSpPr>
      <dsp:spPr>
        <a:xfrm>
          <a:off x="4580278" y="2082403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ios</a:t>
          </a:r>
          <a:endParaRPr lang="en-US" sz="800" kern="1200"/>
        </a:p>
      </dsp:txBody>
      <dsp:txXfrm>
        <a:off x="4580278" y="2082403"/>
        <a:ext cx="806462" cy="245971"/>
      </dsp:txXfrm>
    </dsp:sp>
    <dsp:sp modelId="{472283E8-A38F-47BC-BC3D-6DB27261575F}">
      <dsp:nvSpPr>
        <dsp:cNvPr id="0" name=""/>
        <dsp:cNvSpPr/>
      </dsp:nvSpPr>
      <dsp:spPr>
        <a:xfrm>
          <a:off x="3612523" y="3122740"/>
          <a:ext cx="806462" cy="24597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icon-40.png</a:t>
          </a:r>
          <a:endParaRPr lang="en-US" sz="800" kern="1200"/>
        </a:p>
      </dsp:txBody>
      <dsp:txXfrm>
        <a:off x="3612523" y="3122740"/>
        <a:ext cx="806462" cy="245971"/>
      </dsp:txXfrm>
    </dsp:sp>
    <dsp:sp modelId="{BE51D1A2-A433-4421-968D-D7C3EDEF1B52}">
      <dsp:nvSpPr>
        <dsp:cNvPr id="0" name=""/>
        <dsp:cNvSpPr/>
      </dsp:nvSpPr>
      <dsp:spPr>
        <a:xfrm>
          <a:off x="4580278" y="2429182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icon-40@2x.png</a:t>
          </a:r>
          <a:endParaRPr lang="en-US" sz="800" kern="1200"/>
        </a:p>
      </dsp:txBody>
      <dsp:txXfrm>
        <a:off x="4580278" y="2429182"/>
        <a:ext cx="806462" cy="245971"/>
      </dsp:txXfrm>
    </dsp:sp>
    <dsp:sp modelId="{A34A7AB1-EB55-4106-BB1C-57E2FC79E343}">
      <dsp:nvSpPr>
        <dsp:cNvPr id="0" name=""/>
        <dsp:cNvSpPr/>
      </dsp:nvSpPr>
      <dsp:spPr>
        <a:xfrm>
          <a:off x="4580278" y="2775961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...</a:t>
          </a:r>
          <a:endParaRPr lang="en-US" sz="800" kern="1200"/>
        </a:p>
      </dsp:txBody>
      <dsp:txXfrm>
        <a:off x="4580278" y="2775961"/>
        <a:ext cx="806462" cy="245971"/>
      </dsp:txXfrm>
    </dsp:sp>
    <dsp:sp modelId="{D86CF58F-67BE-48E5-A2C2-AB908BA3C580}">
      <dsp:nvSpPr>
        <dsp:cNvPr id="0" name=""/>
        <dsp:cNvSpPr/>
      </dsp:nvSpPr>
      <dsp:spPr>
        <a:xfrm>
          <a:off x="4580278" y="3122740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800" kern="1200" smtClean="0"/>
            <a:t>省略</a:t>
          </a:r>
          <a:endParaRPr lang="zh-TW" altLang="en-US" sz="800" kern="1200"/>
        </a:p>
      </dsp:txBody>
      <dsp:txXfrm>
        <a:off x="4580278" y="3122740"/>
        <a:ext cx="806462" cy="245971"/>
      </dsp:txXfrm>
    </dsp:sp>
    <dsp:sp modelId="{C1D788F1-B8B6-4923-9E4A-1398A087A1EE}">
      <dsp:nvSpPr>
        <dsp:cNvPr id="0" name=""/>
        <dsp:cNvSpPr/>
      </dsp:nvSpPr>
      <dsp:spPr>
        <a:xfrm>
          <a:off x="4580278" y="3469519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800" kern="1200" smtClean="0"/>
            <a:t>...</a:t>
          </a:r>
          <a:endParaRPr lang="en-US" altLang="zh-TW" sz="800" kern="1200"/>
        </a:p>
      </dsp:txBody>
      <dsp:txXfrm>
        <a:off x="4580278" y="3469519"/>
        <a:ext cx="806462" cy="245971"/>
      </dsp:txXfrm>
    </dsp:sp>
    <dsp:sp modelId="{0505AE7B-9BC9-49C1-84D0-1228CE0CBB13}">
      <dsp:nvSpPr>
        <dsp:cNvPr id="0" name=""/>
        <dsp:cNvSpPr/>
      </dsp:nvSpPr>
      <dsp:spPr>
        <a:xfrm>
          <a:off x="4580278" y="3816298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icon@2x.png</a:t>
          </a:r>
          <a:endParaRPr lang="en-US" sz="800" kern="1200"/>
        </a:p>
      </dsp:txBody>
      <dsp:txXfrm>
        <a:off x="4580278" y="3816298"/>
        <a:ext cx="806462" cy="245971"/>
      </dsp:txXfrm>
    </dsp:sp>
    <dsp:sp modelId="{FF83B673-FA4A-4F01-9FC7-DBD7D06E6E3E}">
      <dsp:nvSpPr>
        <dsp:cNvPr id="0" name=""/>
        <dsp:cNvSpPr/>
      </dsp:nvSpPr>
      <dsp:spPr>
        <a:xfrm>
          <a:off x="1677013" y="2429182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677013" y="2429182"/>
        <a:ext cx="806462" cy="245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5A5F0-9C7F-45C3-9047-996F0BAC5B79}">
      <dsp:nvSpPr>
        <dsp:cNvPr id="0" name=""/>
        <dsp:cNvSpPr/>
      </dsp:nvSpPr>
      <dsp:spPr>
        <a:xfrm>
          <a:off x="1515721" y="1858610"/>
          <a:ext cx="161292" cy="693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46" y="0"/>
              </a:lnTo>
              <a:lnTo>
                <a:pt x="80646" y="693557"/>
              </a:lnTo>
              <a:lnTo>
                <a:pt x="161292" y="6935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FABB5-8DC3-4F60-A51E-28C7370C48B8}">
      <dsp:nvSpPr>
        <dsp:cNvPr id="0" name=""/>
        <dsp:cNvSpPr/>
      </dsp:nvSpPr>
      <dsp:spPr>
        <a:xfrm>
          <a:off x="4418986" y="3245725"/>
          <a:ext cx="161292" cy="693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46" y="0"/>
              </a:lnTo>
              <a:lnTo>
                <a:pt x="80646" y="693557"/>
              </a:lnTo>
              <a:lnTo>
                <a:pt x="161292" y="6935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30A39-294B-4BC1-A844-F5A53DA044D4}">
      <dsp:nvSpPr>
        <dsp:cNvPr id="0" name=""/>
        <dsp:cNvSpPr/>
      </dsp:nvSpPr>
      <dsp:spPr>
        <a:xfrm>
          <a:off x="4418986" y="3245725"/>
          <a:ext cx="161292" cy="34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46" y="0"/>
              </a:lnTo>
              <a:lnTo>
                <a:pt x="80646" y="346778"/>
              </a:lnTo>
              <a:lnTo>
                <a:pt x="161292" y="3467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019AA-C728-44ED-9B5D-750B4566F4C9}">
      <dsp:nvSpPr>
        <dsp:cNvPr id="0" name=""/>
        <dsp:cNvSpPr/>
      </dsp:nvSpPr>
      <dsp:spPr>
        <a:xfrm>
          <a:off x="4418986" y="3200005"/>
          <a:ext cx="161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292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DA356-3E54-431E-8ECA-80972030A0BF}">
      <dsp:nvSpPr>
        <dsp:cNvPr id="0" name=""/>
        <dsp:cNvSpPr/>
      </dsp:nvSpPr>
      <dsp:spPr>
        <a:xfrm>
          <a:off x="4418986" y="2898947"/>
          <a:ext cx="161292" cy="346778"/>
        </a:xfrm>
        <a:custGeom>
          <a:avLst/>
          <a:gdLst/>
          <a:ahLst/>
          <a:cxnLst/>
          <a:rect l="0" t="0" r="0" b="0"/>
          <a:pathLst>
            <a:path>
              <a:moveTo>
                <a:pt x="0" y="346778"/>
              </a:moveTo>
              <a:lnTo>
                <a:pt x="80646" y="346778"/>
              </a:lnTo>
              <a:lnTo>
                <a:pt x="80646" y="0"/>
              </a:lnTo>
              <a:lnTo>
                <a:pt x="1612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C0403-2568-4708-8F7C-F8FB4851B325}">
      <dsp:nvSpPr>
        <dsp:cNvPr id="0" name=""/>
        <dsp:cNvSpPr/>
      </dsp:nvSpPr>
      <dsp:spPr>
        <a:xfrm>
          <a:off x="4418986" y="2552168"/>
          <a:ext cx="161292" cy="693557"/>
        </a:xfrm>
        <a:custGeom>
          <a:avLst/>
          <a:gdLst/>
          <a:ahLst/>
          <a:cxnLst/>
          <a:rect l="0" t="0" r="0" b="0"/>
          <a:pathLst>
            <a:path>
              <a:moveTo>
                <a:pt x="0" y="693557"/>
              </a:moveTo>
              <a:lnTo>
                <a:pt x="80646" y="693557"/>
              </a:lnTo>
              <a:lnTo>
                <a:pt x="80646" y="0"/>
              </a:lnTo>
              <a:lnTo>
                <a:pt x="1612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EE6A5-069B-46BB-A427-F30A4449E15D}">
      <dsp:nvSpPr>
        <dsp:cNvPr id="0" name=""/>
        <dsp:cNvSpPr/>
      </dsp:nvSpPr>
      <dsp:spPr>
        <a:xfrm>
          <a:off x="3451231" y="2205389"/>
          <a:ext cx="161292" cy="1040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46" y="0"/>
              </a:lnTo>
              <a:lnTo>
                <a:pt x="80646" y="1040336"/>
              </a:lnTo>
              <a:lnTo>
                <a:pt x="161292" y="10403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D22EE-1DEA-45D9-BFEE-C92BBA25C6DB}">
      <dsp:nvSpPr>
        <dsp:cNvPr id="0" name=""/>
        <dsp:cNvSpPr/>
      </dsp:nvSpPr>
      <dsp:spPr>
        <a:xfrm>
          <a:off x="4418986" y="1165052"/>
          <a:ext cx="161292" cy="1040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46" y="0"/>
              </a:lnTo>
              <a:lnTo>
                <a:pt x="80646" y="1040336"/>
              </a:lnTo>
              <a:lnTo>
                <a:pt x="161292" y="10403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D1B5E-FEBB-4D8E-B070-F333091F6C65}">
      <dsp:nvSpPr>
        <dsp:cNvPr id="0" name=""/>
        <dsp:cNvSpPr/>
      </dsp:nvSpPr>
      <dsp:spPr>
        <a:xfrm>
          <a:off x="4418986" y="1165052"/>
          <a:ext cx="161292" cy="693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46" y="0"/>
              </a:lnTo>
              <a:lnTo>
                <a:pt x="80646" y="693557"/>
              </a:lnTo>
              <a:lnTo>
                <a:pt x="161292" y="6935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313E7-600D-4C44-9C28-330E1704C406}">
      <dsp:nvSpPr>
        <dsp:cNvPr id="0" name=""/>
        <dsp:cNvSpPr/>
      </dsp:nvSpPr>
      <dsp:spPr>
        <a:xfrm>
          <a:off x="4418986" y="1165052"/>
          <a:ext cx="161292" cy="34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46" y="0"/>
              </a:lnTo>
              <a:lnTo>
                <a:pt x="80646" y="346778"/>
              </a:lnTo>
              <a:lnTo>
                <a:pt x="161292" y="3467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5AF42-F881-4F53-A36D-108440D7F859}">
      <dsp:nvSpPr>
        <dsp:cNvPr id="0" name=""/>
        <dsp:cNvSpPr/>
      </dsp:nvSpPr>
      <dsp:spPr>
        <a:xfrm>
          <a:off x="4418986" y="1119332"/>
          <a:ext cx="161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292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E4CDC-3D07-4CAE-99F6-AECDEDB8996D}">
      <dsp:nvSpPr>
        <dsp:cNvPr id="0" name=""/>
        <dsp:cNvSpPr/>
      </dsp:nvSpPr>
      <dsp:spPr>
        <a:xfrm>
          <a:off x="4418986" y="818274"/>
          <a:ext cx="161292" cy="346778"/>
        </a:xfrm>
        <a:custGeom>
          <a:avLst/>
          <a:gdLst/>
          <a:ahLst/>
          <a:cxnLst/>
          <a:rect l="0" t="0" r="0" b="0"/>
          <a:pathLst>
            <a:path>
              <a:moveTo>
                <a:pt x="0" y="346778"/>
              </a:moveTo>
              <a:lnTo>
                <a:pt x="80646" y="346778"/>
              </a:lnTo>
              <a:lnTo>
                <a:pt x="80646" y="0"/>
              </a:lnTo>
              <a:lnTo>
                <a:pt x="1612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B9F2D-6BE8-47E2-8DB5-A1A31B3EBCF7}">
      <dsp:nvSpPr>
        <dsp:cNvPr id="0" name=""/>
        <dsp:cNvSpPr/>
      </dsp:nvSpPr>
      <dsp:spPr>
        <a:xfrm>
          <a:off x="4418986" y="471495"/>
          <a:ext cx="161292" cy="693557"/>
        </a:xfrm>
        <a:custGeom>
          <a:avLst/>
          <a:gdLst/>
          <a:ahLst/>
          <a:cxnLst/>
          <a:rect l="0" t="0" r="0" b="0"/>
          <a:pathLst>
            <a:path>
              <a:moveTo>
                <a:pt x="0" y="693557"/>
              </a:moveTo>
              <a:lnTo>
                <a:pt x="80646" y="693557"/>
              </a:lnTo>
              <a:lnTo>
                <a:pt x="80646" y="0"/>
              </a:lnTo>
              <a:lnTo>
                <a:pt x="1612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DCF20D-B58A-4E54-8279-038504DEBDFC}">
      <dsp:nvSpPr>
        <dsp:cNvPr id="0" name=""/>
        <dsp:cNvSpPr/>
      </dsp:nvSpPr>
      <dsp:spPr>
        <a:xfrm>
          <a:off x="4418986" y="124716"/>
          <a:ext cx="161292" cy="1040336"/>
        </a:xfrm>
        <a:custGeom>
          <a:avLst/>
          <a:gdLst/>
          <a:ahLst/>
          <a:cxnLst/>
          <a:rect l="0" t="0" r="0" b="0"/>
          <a:pathLst>
            <a:path>
              <a:moveTo>
                <a:pt x="0" y="1040336"/>
              </a:moveTo>
              <a:lnTo>
                <a:pt x="80646" y="1040336"/>
              </a:lnTo>
              <a:lnTo>
                <a:pt x="80646" y="0"/>
              </a:lnTo>
              <a:lnTo>
                <a:pt x="1612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83660-D676-4F0C-9C73-1BCEFE662571}">
      <dsp:nvSpPr>
        <dsp:cNvPr id="0" name=""/>
        <dsp:cNvSpPr/>
      </dsp:nvSpPr>
      <dsp:spPr>
        <a:xfrm>
          <a:off x="3451231" y="1165052"/>
          <a:ext cx="161292" cy="1040336"/>
        </a:xfrm>
        <a:custGeom>
          <a:avLst/>
          <a:gdLst/>
          <a:ahLst/>
          <a:cxnLst/>
          <a:rect l="0" t="0" r="0" b="0"/>
          <a:pathLst>
            <a:path>
              <a:moveTo>
                <a:pt x="0" y="1040336"/>
              </a:moveTo>
              <a:lnTo>
                <a:pt x="80646" y="1040336"/>
              </a:lnTo>
              <a:lnTo>
                <a:pt x="80646" y="0"/>
              </a:lnTo>
              <a:lnTo>
                <a:pt x="1612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90D00-4E87-4656-925E-AD3A2E95FC28}">
      <dsp:nvSpPr>
        <dsp:cNvPr id="0" name=""/>
        <dsp:cNvSpPr/>
      </dsp:nvSpPr>
      <dsp:spPr>
        <a:xfrm>
          <a:off x="2483476" y="2159669"/>
          <a:ext cx="161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292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9500A-BD55-471D-AB14-AD154ECE78E6}">
      <dsp:nvSpPr>
        <dsp:cNvPr id="0" name=""/>
        <dsp:cNvSpPr/>
      </dsp:nvSpPr>
      <dsp:spPr>
        <a:xfrm>
          <a:off x="1515721" y="1858610"/>
          <a:ext cx="161292" cy="34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46" y="0"/>
              </a:lnTo>
              <a:lnTo>
                <a:pt x="80646" y="346778"/>
              </a:lnTo>
              <a:lnTo>
                <a:pt x="161292" y="3467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51D97-BC18-42EB-81DB-6F57D6E91EC3}">
      <dsp:nvSpPr>
        <dsp:cNvPr id="0" name=""/>
        <dsp:cNvSpPr/>
      </dsp:nvSpPr>
      <dsp:spPr>
        <a:xfrm>
          <a:off x="1515721" y="1812890"/>
          <a:ext cx="161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292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64244-65D7-407D-B1DA-FB8FF928D2F5}">
      <dsp:nvSpPr>
        <dsp:cNvPr id="0" name=""/>
        <dsp:cNvSpPr/>
      </dsp:nvSpPr>
      <dsp:spPr>
        <a:xfrm>
          <a:off x="1515721" y="1511831"/>
          <a:ext cx="161292" cy="346778"/>
        </a:xfrm>
        <a:custGeom>
          <a:avLst/>
          <a:gdLst/>
          <a:ahLst/>
          <a:cxnLst/>
          <a:rect l="0" t="0" r="0" b="0"/>
          <a:pathLst>
            <a:path>
              <a:moveTo>
                <a:pt x="0" y="346778"/>
              </a:moveTo>
              <a:lnTo>
                <a:pt x="80646" y="346778"/>
              </a:lnTo>
              <a:lnTo>
                <a:pt x="80646" y="0"/>
              </a:lnTo>
              <a:lnTo>
                <a:pt x="16129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71C2D-A141-4E6B-978D-2A707D4E2233}">
      <dsp:nvSpPr>
        <dsp:cNvPr id="0" name=""/>
        <dsp:cNvSpPr/>
      </dsp:nvSpPr>
      <dsp:spPr>
        <a:xfrm>
          <a:off x="1515721" y="1165052"/>
          <a:ext cx="161292" cy="693557"/>
        </a:xfrm>
        <a:custGeom>
          <a:avLst/>
          <a:gdLst/>
          <a:ahLst/>
          <a:cxnLst/>
          <a:rect l="0" t="0" r="0" b="0"/>
          <a:pathLst>
            <a:path>
              <a:moveTo>
                <a:pt x="0" y="693557"/>
              </a:moveTo>
              <a:lnTo>
                <a:pt x="80646" y="693557"/>
              </a:lnTo>
              <a:lnTo>
                <a:pt x="80646" y="0"/>
              </a:lnTo>
              <a:lnTo>
                <a:pt x="16129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93C7F-B475-44AB-A03E-7683118DE726}">
      <dsp:nvSpPr>
        <dsp:cNvPr id="0" name=""/>
        <dsp:cNvSpPr/>
      </dsp:nvSpPr>
      <dsp:spPr>
        <a:xfrm>
          <a:off x="709259" y="1388846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config.xml</a:t>
          </a:r>
          <a:endParaRPr lang="en-US" sz="800" kern="1200"/>
        </a:p>
      </dsp:txBody>
      <dsp:txXfrm>
        <a:off x="709259" y="1388846"/>
        <a:ext cx="806462" cy="245971"/>
      </dsp:txXfrm>
    </dsp:sp>
    <dsp:sp modelId="{5BF9A13F-D37C-472E-A815-7A894BB93FC0}">
      <dsp:nvSpPr>
        <dsp:cNvPr id="0" name=""/>
        <dsp:cNvSpPr/>
      </dsp:nvSpPr>
      <dsp:spPr>
        <a:xfrm>
          <a:off x="709259" y="1735625"/>
          <a:ext cx="806462" cy="24597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www</a:t>
          </a:r>
          <a:endParaRPr lang="en-US" sz="800" kern="1200"/>
        </a:p>
      </dsp:txBody>
      <dsp:txXfrm>
        <a:off x="709259" y="1735625"/>
        <a:ext cx="806462" cy="245971"/>
      </dsp:txXfrm>
    </dsp:sp>
    <dsp:sp modelId="{9D92DB36-CFCB-4B02-A61D-77BD981D9C01}">
      <dsp:nvSpPr>
        <dsp:cNvPr id="0" name=""/>
        <dsp:cNvSpPr/>
      </dsp:nvSpPr>
      <dsp:spPr>
        <a:xfrm>
          <a:off x="1677013" y="1042067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icon.png</a:t>
          </a:r>
          <a:endParaRPr lang="en-US" sz="800" kern="1200"/>
        </a:p>
      </dsp:txBody>
      <dsp:txXfrm>
        <a:off x="1677013" y="1042067"/>
        <a:ext cx="806462" cy="245971"/>
      </dsp:txXfrm>
    </dsp:sp>
    <dsp:sp modelId="{CFFF629F-4BDE-4554-88F0-18A894C2009C}">
      <dsp:nvSpPr>
        <dsp:cNvPr id="0" name=""/>
        <dsp:cNvSpPr/>
      </dsp:nvSpPr>
      <dsp:spPr>
        <a:xfrm>
          <a:off x="1677013" y="1388846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index.html</a:t>
          </a:r>
          <a:endParaRPr lang="en-US" sz="800" kern="1200"/>
        </a:p>
      </dsp:txBody>
      <dsp:txXfrm>
        <a:off x="1677013" y="1388846"/>
        <a:ext cx="806462" cy="245971"/>
      </dsp:txXfrm>
    </dsp:sp>
    <dsp:sp modelId="{BBD27FFF-F299-476F-829F-73D3A3F179D2}">
      <dsp:nvSpPr>
        <dsp:cNvPr id="0" name=""/>
        <dsp:cNvSpPr/>
      </dsp:nvSpPr>
      <dsp:spPr>
        <a:xfrm>
          <a:off x="1677013" y="1735625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splash.png</a:t>
          </a:r>
          <a:endParaRPr lang="en-US" sz="800" kern="1200"/>
        </a:p>
      </dsp:txBody>
      <dsp:txXfrm>
        <a:off x="1677013" y="1735625"/>
        <a:ext cx="806462" cy="245971"/>
      </dsp:txXfrm>
    </dsp:sp>
    <dsp:sp modelId="{6A3A0839-1CF2-4E49-B65C-4C9812054712}">
      <dsp:nvSpPr>
        <dsp:cNvPr id="0" name=""/>
        <dsp:cNvSpPr/>
      </dsp:nvSpPr>
      <dsp:spPr>
        <a:xfrm>
          <a:off x="1677013" y="2082403"/>
          <a:ext cx="806462" cy="24597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res</a:t>
          </a:r>
          <a:endParaRPr lang="en-US" sz="800" kern="1200"/>
        </a:p>
      </dsp:txBody>
      <dsp:txXfrm>
        <a:off x="1677013" y="2082403"/>
        <a:ext cx="806462" cy="245971"/>
      </dsp:txXfrm>
    </dsp:sp>
    <dsp:sp modelId="{8C9D004E-D9B9-4177-9D43-19395FBE9194}">
      <dsp:nvSpPr>
        <dsp:cNvPr id="0" name=""/>
        <dsp:cNvSpPr/>
      </dsp:nvSpPr>
      <dsp:spPr>
        <a:xfrm>
          <a:off x="2644768" y="2082403"/>
          <a:ext cx="806462" cy="24597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icons</a:t>
          </a:r>
          <a:endParaRPr lang="en-US" sz="800" kern="1200"/>
        </a:p>
      </dsp:txBody>
      <dsp:txXfrm>
        <a:off x="2644768" y="2082403"/>
        <a:ext cx="806462" cy="245971"/>
      </dsp:txXfrm>
    </dsp:sp>
    <dsp:sp modelId="{8172D62F-FECA-4E61-B836-BED49480FFD3}">
      <dsp:nvSpPr>
        <dsp:cNvPr id="0" name=""/>
        <dsp:cNvSpPr/>
      </dsp:nvSpPr>
      <dsp:spPr>
        <a:xfrm>
          <a:off x="3612523" y="1042067"/>
          <a:ext cx="806462" cy="24597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android</a:t>
          </a:r>
          <a:endParaRPr lang="en-US" sz="800" kern="1200"/>
        </a:p>
      </dsp:txBody>
      <dsp:txXfrm>
        <a:off x="3612523" y="1042067"/>
        <a:ext cx="806462" cy="245971"/>
      </dsp:txXfrm>
    </dsp:sp>
    <dsp:sp modelId="{5F1CB97D-144C-42E4-ACB8-9D3ADA11EB94}">
      <dsp:nvSpPr>
        <dsp:cNvPr id="0" name=""/>
        <dsp:cNvSpPr/>
      </dsp:nvSpPr>
      <dsp:spPr>
        <a:xfrm>
          <a:off x="4580278" y="1730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drawable-hdpi-icon.png</a:t>
          </a:r>
          <a:endParaRPr lang="en-US" sz="800" kern="1200"/>
        </a:p>
      </dsp:txBody>
      <dsp:txXfrm>
        <a:off x="4580278" y="1730"/>
        <a:ext cx="806462" cy="245971"/>
      </dsp:txXfrm>
    </dsp:sp>
    <dsp:sp modelId="{8661C6C2-B40A-4FB3-AFD2-1AACADADE672}">
      <dsp:nvSpPr>
        <dsp:cNvPr id="0" name=""/>
        <dsp:cNvSpPr/>
      </dsp:nvSpPr>
      <dsp:spPr>
        <a:xfrm>
          <a:off x="4580278" y="348509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drawable-ldpi-icon.png</a:t>
          </a:r>
          <a:endParaRPr lang="en-US" sz="800" kern="1200"/>
        </a:p>
      </dsp:txBody>
      <dsp:txXfrm>
        <a:off x="4580278" y="348509"/>
        <a:ext cx="806462" cy="245971"/>
      </dsp:txXfrm>
    </dsp:sp>
    <dsp:sp modelId="{EA2503F3-170D-474E-B526-CD2670DE61B3}">
      <dsp:nvSpPr>
        <dsp:cNvPr id="0" name=""/>
        <dsp:cNvSpPr/>
      </dsp:nvSpPr>
      <dsp:spPr>
        <a:xfrm>
          <a:off x="4580278" y="695288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drawable-mdpi-icon.png</a:t>
          </a:r>
          <a:endParaRPr lang="en-US" sz="800" kern="1200"/>
        </a:p>
      </dsp:txBody>
      <dsp:txXfrm>
        <a:off x="4580278" y="695288"/>
        <a:ext cx="806462" cy="245971"/>
      </dsp:txXfrm>
    </dsp:sp>
    <dsp:sp modelId="{78E965F6-328A-4410-91FB-EF2AF26EECDD}">
      <dsp:nvSpPr>
        <dsp:cNvPr id="0" name=""/>
        <dsp:cNvSpPr/>
      </dsp:nvSpPr>
      <dsp:spPr>
        <a:xfrm>
          <a:off x="4580278" y="1042067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drawable-xhdpi-icon.png</a:t>
          </a:r>
          <a:endParaRPr lang="en-US" sz="800" kern="1200"/>
        </a:p>
      </dsp:txBody>
      <dsp:txXfrm>
        <a:off x="4580278" y="1042067"/>
        <a:ext cx="806462" cy="245971"/>
      </dsp:txXfrm>
    </dsp:sp>
    <dsp:sp modelId="{7E378BFB-5E9F-4B51-BAF4-CF3EE63A597D}">
      <dsp:nvSpPr>
        <dsp:cNvPr id="0" name=""/>
        <dsp:cNvSpPr/>
      </dsp:nvSpPr>
      <dsp:spPr>
        <a:xfrm>
          <a:off x="4580278" y="1388846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drawable-xxhdpi-icon.png</a:t>
          </a:r>
          <a:endParaRPr lang="en-US" sz="800" kern="1200"/>
        </a:p>
      </dsp:txBody>
      <dsp:txXfrm>
        <a:off x="4580278" y="1388846"/>
        <a:ext cx="806462" cy="245971"/>
      </dsp:txXfrm>
    </dsp:sp>
    <dsp:sp modelId="{A29C8B38-EA20-411D-B301-517B41407165}">
      <dsp:nvSpPr>
        <dsp:cNvPr id="0" name=""/>
        <dsp:cNvSpPr/>
      </dsp:nvSpPr>
      <dsp:spPr>
        <a:xfrm>
          <a:off x="4580278" y="1735625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drawable-xxxhdpi-icon.png</a:t>
          </a:r>
          <a:endParaRPr lang="en-US" sz="800" kern="1200"/>
        </a:p>
      </dsp:txBody>
      <dsp:txXfrm>
        <a:off x="4580278" y="1735625"/>
        <a:ext cx="806462" cy="245971"/>
      </dsp:txXfrm>
    </dsp:sp>
    <dsp:sp modelId="{E384966D-CD33-45A4-BC47-FFC391ED81D7}">
      <dsp:nvSpPr>
        <dsp:cNvPr id="0" name=""/>
        <dsp:cNvSpPr/>
      </dsp:nvSpPr>
      <dsp:spPr>
        <a:xfrm>
          <a:off x="4580278" y="2082403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ios</a:t>
          </a:r>
          <a:endParaRPr lang="en-US" sz="800" kern="1200"/>
        </a:p>
      </dsp:txBody>
      <dsp:txXfrm>
        <a:off x="4580278" y="2082403"/>
        <a:ext cx="806462" cy="245971"/>
      </dsp:txXfrm>
    </dsp:sp>
    <dsp:sp modelId="{472283E8-A38F-47BC-BC3D-6DB27261575F}">
      <dsp:nvSpPr>
        <dsp:cNvPr id="0" name=""/>
        <dsp:cNvSpPr/>
      </dsp:nvSpPr>
      <dsp:spPr>
        <a:xfrm>
          <a:off x="3612523" y="3122740"/>
          <a:ext cx="806462" cy="24597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icon-40.png</a:t>
          </a:r>
          <a:endParaRPr lang="en-US" sz="800" kern="1200"/>
        </a:p>
      </dsp:txBody>
      <dsp:txXfrm>
        <a:off x="3612523" y="3122740"/>
        <a:ext cx="806462" cy="245971"/>
      </dsp:txXfrm>
    </dsp:sp>
    <dsp:sp modelId="{BE51D1A2-A433-4421-968D-D7C3EDEF1B52}">
      <dsp:nvSpPr>
        <dsp:cNvPr id="0" name=""/>
        <dsp:cNvSpPr/>
      </dsp:nvSpPr>
      <dsp:spPr>
        <a:xfrm>
          <a:off x="4580278" y="2429182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icon-40@2x.png</a:t>
          </a:r>
          <a:endParaRPr lang="en-US" sz="800" kern="1200"/>
        </a:p>
      </dsp:txBody>
      <dsp:txXfrm>
        <a:off x="4580278" y="2429182"/>
        <a:ext cx="806462" cy="245971"/>
      </dsp:txXfrm>
    </dsp:sp>
    <dsp:sp modelId="{A34A7AB1-EB55-4106-BB1C-57E2FC79E343}">
      <dsp:nvSpPr>
        <dsp:cNvPr id="0" name=""/>
        <dsp:cNvSpPr/>
      </dsp:nvSpPr>
      <dsp:spPr>
        <a:xfrm>
          <a:off x="4580278" y="2775961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...</a:t>
          </a:r>
          <a:endParaRPr lang="en-US" sz="800" kern="1200"/>
        </a:p>
      </dsp:txBody>
      <dsp:txXfrm>
        <a:off x="4580278" y="2775961"/>
        <a:ext cx="806462" cy="245971"/>
      </dsp:txXfrm>
    </dsp:sp>
    <dsp:sp modelId="{D86CF58F-67BE-48E5-A2C2-AB908BA3C580}">
      <dsp:nvSpPr>
        <dsp:cNvPr id="0" name=""/>
        <dsp:cNvSpPr/>
      </dsp:nvSpPr>
      <dsp:spPr>
        <a:xfrm>
          <a:off x="4580278" y="3122740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800" kern="1200" smtClean="0"/>
            <a:t>省略</a:t>
          </a:r>
          <a:endParaRPr lang="zh-TW" altLang="en-US" sz="800" kern="1200"/>
        </a:p>
      </dsp:txBody>
      <dsp:txXfrm>
        <a:off x="4580278" y="3122740"/>
        <a:ext cx="806462" cy="245971"/>
      </dsp:txXfrm>
    </dsp:sp>
    <dsp:sp modelId="{C1D788F1-B8B6-4923-9E4A-1398A087A1EE}">
      <dsp:nvSpPr>
        <dsp:cNvPr id="0" name=""/>
        <dsp:cNvSpPr/>
      </dsp:nvSpPr>
      <dsp:spPr>
        <a:xfrm>
          <a:off x="4580278" y="3469519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800" kern="1200" smtClean="0"/>
            <a:t>...</a:t>
          </a:r>
          <a:endParaRPr lang="en-US" altLang="zh-TW" sz="800" kern="1200"/>
        </a:p>
      </dsp:txBody>
      <dsp:txXfrm>
        <a:off x="4580278" y="3469519"/>
        <a:ext cx="806462" cy="245971"/>
      </dsp:txXfrm>
    </dsp:sp>
    <dsp:sp modelId="{0505AE7B-9BC9-49C1-84D0-1228CE0CBB13}">
      <dsp:nvSpPr>
        <dsp:cNvPr id="0" name=""/>
        <dsp:cNvSpPr/>
      </dsp:nvSpPr>
      <dsp:spPr>
        <a:xfrm>
          <a:off x="4580278" y="3816298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icon@2x.png</a:t>
          </a:r>
          <a:endParaRPr lang="en-US" sz="800" kern="1200"/>
        </a:p>
      </dsp:txBody>
      <dsp:txXfrm>
        <a:off x="4580278" y="3816298"/>
        <a:ext cx="806462" cy="245971"/>
      </dsp:txXfrm>
    </dsp:sp>
    <dsp:sp modelId="{FF83B673-FA4A-4F01-9FC7-DBD7D06E6E3E}">
      <dsp:nvSpPr>
        <dsp:cNvPr id="0" name=""/>
        <dsp:cNvSpPr/>
      </dsp:nvSpPr>
      <dsp:spPr>
        <a:xfrm>
          <a:off x="1677013" y="2429182"/>
          <a:ext cx="806462" cy="245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677013" y="2429182"/>
        <a:ext cx="806462" cy="245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 smtClean="0"/>
              <a:t>第二層</a:t>
            </a:r>
          </a:p>
          <a:p>
            <a:pPr lvl="1"/>
            <a:r>
              <a:rPr lang="zh-TW" altLang="en-GB" noProof="0" smtClean="0"/>
              <a:t>第三層</a:t>
            </a:r>
          </a:p>
          <a:p>
            <a:pPr lvl="2"/>
            <a:r>
              <a:rPr lang="zh-TW" altLang="en-GB" noProof="0" smtClean="0"/>
              <a:t>第四層</a:t>
            </a:r>
          </a:p>
          <a:p>
            <a:pPr lvl="3"/>
            <a:r>
              <a:rPr lang="zh-TW" altLang="en-GB" noProof="0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54" r:id="rId3"/>
    <p:sldLayoutId id="2147483658" r:id="rId4"/>
    <p:sldLayoutId id="2147483662" r:id="rId5"/>
    <p:sldLayoutId id="2147483663" r:id="rId6"/>
    <p:sldLayoutId id="2147483656" r:id="rId7"/>
    <p:sldLayoutId id="2147483659" r:id="rId8"/>
    <p:sldLayoutId id="2147483660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honegap.appiq.softwar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phonegap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80112" y="2852936"/>
            <a:ext cx="1440160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6444208" y="2852936"/>
            <a:ext cx="720080" cy="576064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手繪多邊形 3"/>
          <p:cNvSpPr/>
          <p:nvPr/>
        </p:nvSpPr>
        <p:spPr>
          <a:xfrm>
            <a:off x="2627697" y="3291840"/>
            <a:ext cx="3599848" cy="847023"/>
          </a:xfrm>
          <a:custGeom>
            <a:avLst/>
            <a:gdLst>
              <a:gd name="connsiteX0" fmla="*/ 0 w 3599848"/>
              <a:gd name="connsiteY0" fmla="*/ 847023 h 847023"/>
              <a:gd name="connsiteX1" fmla="*/ 3599848 w 3599848"/>
              <a:gd name="connsiteY1" fmla="*/ 0 h 84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99848" h="847023">
                <a:moveTo>
                  <a:pt x="0" y="847023"/>
                </a:moveTo>
                <a:lnTo>
                  <a:pt x="3599848" y="0"/>
                </a:lnTo>
              </a:path>
            </a:pathLst>
          </a:cu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267744" y="3291840"/>
            <a:ext cx="3353803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改成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hdpi_launcher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688" y="1772816"/>
            <a:ext cx="1584176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635896" y="1484784"/>
            <a:ext cx="288572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這是之前的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mdpi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2983832" y="391611"/>
            <a:ext cx="1559292" cy="1312061"/>
          </a:xfrm>
          <a:custGeom>
            <a:avLst/>
            <a:gdLst>
              <a:gd name="connsiteX0" fmla="*/ 1559292 w 1559292"/>
              <a:gd name="connsiteY0" fmla="*/ 1023303 h 1312061"/>
              <a:gd name="connsiteX1" fmla="*/ 625642 w 1559292"/>
              <a:gd name="connsiteY1" fmla="*/ 3025 h 1312061"/>
              <a:gd name="connsiteX2" fmla="*/ 0 w 1559292"/>
              <a:gd name="connsiteY2" fmla="*/ 1312061 h 131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9292" h="1312061">
                <a:moveTo>
                  <a:pt x="1559292" y="1023303"/>
                </a:moveTo>
                <a:cubicBezTo>
                  <a:pt x="1222408" y="489101"/>
                  <a:pt x="885524" y="-45101"/>
                  <a:pt x="625642" y="3025"/>
                </a:cubicBezTo>
                <a:cubicBezTo>
                  <a:pt x="365760" y="51151"/>
                  <a:pt x="182880" y="681606"/>
                  <a:pt x="0" y="131206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87624" y="3789040"/>
            <a:ext cx="1584176" cy="57606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手繪多邊形 3"/>
          <p:cNvSpPr/>
          <p:nvPr/>
        </p:nvSpPr>
        <p:spPr>
          <a:xfrm>
            <a:off x="2858703" y="3272589"/>
            <a:ext cx="3763478" cy="1185426"/>
          </a:xfrm>
          <a:custGeom>
            <a:avLst/>
            <a:gdLst>
              <a:gd name="connsiteX0" fmla="*/ 0 w 3763478"/>
              <a:gd name="connsiteY0" fmla="*/ 875899 h 1185426"/>
              <a:gd name="connsiteX1" fmla="*/ 2685449 w 3763478"/>
              <a:gd name="connsiteY1" fmla="*/ 1135782 h 1185426"/>
              <a:gd name="connsiteX2" fmla="*/ 3763478 w 3763478"/>
              <a:gd name="connsiteY2" fmla="*/ 0 h 118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78" h="1185426">
                <a:moveTo>
                  <a:pt x="0" y="875899"/>
                </a:moveTo>
                <a:cubicBezTo>
                  <a:pt x="1029101" y="1078832"/>
                  <a:pt x="2058203" y="1281765"/>
                  <a:pt x="2685449" y="1135782"/>
                </a:cubicBezTo>
                <a:cubicBezTo>
                  <a:pt x="3312695" y="989799"/>
                  <a:pt x="3538086" y="494899"/>
                  <a:pt x="3763478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7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31640" y="4365104"/>
            <a:ext cx="1296144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手繪多邊形 3"/>
          <p:cNvSpPr/>
          <p:nvPr/>
        </p:nvSpPr>
        <p:spPr>
          <a:xfrm>
            <a:off x="2839453" y="4196615"/>
            <a:ext cx="2877953" cy="612740"/>
          </a:xfrm>
          <a:custGeom>
            <a:avLst/>
            <a:gdLst>
              <a:gd name="connsiteX0" fmla="*/ 0 w 2877953"/>
              <a:gd name="connsiteY0" fmla="*/ 452387 h 612740"/>
              <a:gd name="connsiteX1" fmla="*/ 1992429 w 2877953"/>
              <a:gd name="connsiteY1" fmla="*/ 587141 h 612740"/>
              <a:gd name="connsiteX2" fmla="*/ 2877953 w 2877953"/>
              <a:gd name="connsiteY2" fmla="*/ 0 h 61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7953" h="612740">
                <a:moveTo>
                  <a:pt x="0" y="452387"/>
                </a:moveTo>
                <a:cubicBezTo>
                  <a:pt x="756385" y="557463"/>
                  <a:pt x="1512770" y="662539"/>
                  <a:pt x="1992429" y="587141"/>
                </a:cubicBezTo>
                <a:cubicBezTo>
                  <a:pt x="2472088" y="511743"/>
                  <a:pt x="2675020" y="255871"/>
                  <a:pt x="2877953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橢圓 4"/>
          <p:cNvSpPr/>
          <p:nvPr/>
        </p:nvSpPr>
        <p:spPr>
          <a:xfrm>
            <a:off x="5076056" y="3429000"/>
            <a:ext cx="1008112" cy="936104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8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20072" y="3501008"/>
            <a:ext cx="864096" cy="158417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444208" y="3140968"/>
            <a:ext cx="269817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對照上個投影片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491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88024" y="2204864"/>
            <a:ext cx="3816424" cy="122413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3528" y="2132856"/>
            <a:ext cx="8928992" cy="100811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771800" y="4005064"/>
            <a:ext cx="305724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紅色表示發生錯誤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85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99592" y="2852936"/>
            <a:ext cx="4104456" cy="129614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83768" y="1340768"/>
            <a:ext cx="1961232" cy="122413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35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47864" y="620688"/>
            <a:ext cx="3168352" cy="57606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3450216" y="1124744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mtClean="0"/>
              <a:t>root.</a:t>
            </a:r>
            <a:endParaRPr lang="en-US"/>
          </a:p>
          <a:p>
            <a:r>
              <a:rPr lang="en-US"/>
              <a:t>│  config.xml</a:t>
            </a:r>
          </a:p>
          <a:p>
            <a:r>
              <a:rPr lang="en-US" smtClean="0"/>
              <a:t>└─</a:t>
            </a:r>
            <a:r>
              <a:rPr lang="en-US"/>
              <a:t>www</a:t>
            </a:r>
          </a:p>
          <a:p>
            <a:r>
              <a:rPr lang="en-US"/>
              <a:t>    │  icon.png</a:t>
            </a:r>
          </a:p>
          <a:p>
            <a:r>
              <a:rPr lang="en-US"/>
              <a:t>    │  index.html</a:t>
            </a:r>
          </a:p>
          <a:p>
            <a:r>
              <a:rPr lang="en-US"/>
              <a:t>    │  splash.png</a:t>
            </a:r>
          </a:p>
          <a:p>
            <a:r>
              <a:rPr lang="en-US"/>
              <a:t>    │</a:t>
            </a:r>
          </a:p>
          <a:p>
            <a:r>
              <a:rPr lang="en-US"/>
              <a:t>    └─res</a:t>
            </a:r>
          </a:p>
          <a:p>
            <a:r>
              <a:rPr lang="en-US"/>
              <a:t>        └─icons</a:t>
            </a:r>
          </a:p>
          <a:p>
            <a:r>
              <a:rPr lang="en-US"/>
              <a:t>            ├─android</a:t>
            </a:r>
          </a:p>
          <a:p>
            <a:r>
              <a:rPr lang="en-US"/>
              <a:t>            │      drawable-hdpi-icon.png</a:t>
            </a:r>
          </a:p>
          <a:p>
            <a:r>
              <a:rPr lang="en-US"/>
              <a:t>            │      drawable-ldpi-icon.png</a:t>
            </a:r>
          </a:p>
          <a:p>
            <a:r>
              <a:rPr lang="en-US"/>
              <a:t>            │      drawable-mdpi-icon.png</a:t>
            </a:r>
          </a:p>
          <a:p>
            <a:r>
              <a:rPr lang="en-US"/>
              <a:t>            │      drawable-xhdpi-icon.png</a:t>
            </a:r>
          </a:p>
          <a:p>
            <a:r>
              <a:rPr lang="en-US"/>
              <a:t>            │      drawable-xxhdpi-icon.png</a:t>
            </a:r>
          </a:p>
          <a:p>
            <a:r>
              <a:rPr lang="en-US"/>
              <a:t>            │      drawable-xxxhdpi-icon.png</a:t>
            </a:r>
          </a:p>
          <a:p>
            <a:r>
              <a:rPr lang="en-US"/>
              <a:t>            │</a:t>
            </a:r>
          </a:p>
          <a:p>
            <a:r>
              <a:rPr lang="en-US"/>
              <a:t>            └─ios</a:t>
            </a:r>
          </a:p>
          <a:p>
            <a:r>
              <a:rPr lang="en-US"/>
              <a:t>                    icon-40.png</a:t>
            </a:r>
          </a:p>
          <a:p>
            <a:r>
              <a:rPr lang="en-US"/>
              <a:t>                    icon-40@2x.png</a:t>
            </a:r>
          </a:p>
          <a:p>
            <a:r>
              <a:rPr lang="en-US"/>
              <a:t>                    </a:t>
            </a:r>
            <a:r>
              <a:rPr lang="en-US" smtClean="0"/>
              <a:t>...</a:t>
            </a:r>
            <a:endParaRPr lang="en-US"/>
          </a:p>
          <a:p>
            <a:r>
              <a:rPr lang="en-US"/>
              <a:t>                    </a:t>
            </a:r>
            <a:r>
              <a:rPr lang="zh-TW" altLang="en-US" smtClean="0"/>
              <a:t>省略</a:t>
            </a:r>
            <a:endParaRPr lang="en-US"/>
          </a:p>
          <a:p>
            <a:r>
              <a:rPr lang="en-US"/>
              <a:t>                    </a:t>
            </a:r>
            <a:r>
              <a:rPr lang="en-US" smtClean="0"/>
              <a:t>...</a:t>
            </a:r>
            <a:endParaRPr lang="en-US"/>
          </a:p>
          <a:p>
            <a:r>
              <a:rPr lang="en-US" smtClean="0"/>
              <a:t>                    </a:t>
            </a:r>
            <a:r>
              <a:rPr lang="en-US"/>
              <a:t>icon@2x.png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738436832"/>
              </p:ext>
            </p:extLst>
          </p:nvPr>
        </p:nvGraphicFramePr>
        <p:xfrm>
          <a:off x="2915816" y="3326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config.xml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&lt;?xml version='1.0' encoding='utf-8'?&gt;</a:t>
            </a:r>
          </a:p>
          <a:p>
            <a:r>
              <a:rPr lang="en-US"/>
              <a:t>&lt;widget id="edu.xx.xx" version="1.0.0" xmlns="http://www.w3.org/ns/widgets" xmlns:gap="http://phonegap.com/ns/1.0"&gt;</a:t>
            </a:r>
          </a:p>
          <a:p>
            <a:r>
              <a:rPr lang="en-US"/>
              <a:t>    &lt;name&gt;hello2&lt;/name&gt;</a:t>
            </a:r>
          </a:p>
          <a:p>
            <a:r>
              <a:rPr lang="en-US"/>
              <a:t>    &lt;description&gt;</a:t>
            </a:r>
          </a:p>
          <a:p>
            <a:r>
              <a:rPr lang="en-US"/>
              <a:t>        Hello World sample application that responds to the deviceready event.</a:t>
            </a:r>
          </a:p>
          <a:p>
            <a:r>
              <a:rPr lang="en-US"/>
              <a:t>    &lt;/description&gt;</a:t>
            </a:r>
          </a:p>
          <a:p>
            <a:r>
              <a:rPr lang="en-US"/>
              <a:t>    &lt;author email="support@phonegap.com" href="http://phonegap.com"&gt;</a:t>
            </a:r>
          </a:p>
          <a:p>
            <a:r>
              <a:rPr lang="en-US"/>
              <a:t>        PhoneGap Team</a:t>
            </a:r>
          </a:p>
          <a:p>
            <a:r>
              <a:rPr lang="en-US"/>
              <a:t>    &lt;/author&gt;</a:t>
            </a:r>
          </a:p>
          <a:p>
            <a:r>
              <a:rPr lang="en-US"/>
              <a:t>    &lt;content src="index.html" /&gt;</a:t>
            </a:r>
          </a:p>
          <a:p>
            <a:r>
              <a:rPr lang="en-US"/>
              <a:t> </a:t>
            </a:r>
          </a:p>
          <a:p>
            <a:r>
              <a:rPr lang="en-US"/>
              <a:t>   &lt;preference name="permissions" value="none" /&gt;</a:t>
            </a:r>
          </a:p>
          <a:p>
            <a:r>
              <a:rPr lang="en-US"/>
              <a:t>&lt;platform name="android"&gt;</a:t>
            </a:r>
          </a:p>
          <a:p>
            <a:r>
              <a:rPr lang="en-US"/>
              <a:t>	&lt;icon density="ldpi" src="res/icons/android/drawable-ldpi-icon.png" /&gt;</a:t>
            </a:r>
          </a:p>
          <a:p>
            <a:r>
              <a:rPr lang="en-US"/>
              <a:t>	&lt;icon density="mdpi" src="res/icons/android/drawable-mdpi-icon.png" /&gt;</a:t>
            </a:r>
          </a:p>
          <a:p>
            <a:r>
              <a:rPr lang="en-US"/>
              <a:t>	&lt;icon density="hdpi" src="res/icons/android/drawable-hdpi-icon.png" /&gt;</a:t>
            </a:r>
          </a:p>
          <a:p>
            <a:r>
              <a:rPr lang="en-US"/>
              <a:t>	&lt;icon density="xhdpi" src="res/icons/android/drawable-xhdpi-icon.png" /&gt;</a:t>
            </a:r>
          </a:p>
          <a:p>
            <a:r>
              <a:rPr lang="en-US"/>
              <a:t>	&lt;icon density="xxhdpi" src="res/icons/android/drawable-xxhdpi-icon.png" /&gt;</a:t>
            </a:r>
          </a:p>
          <a:p>
            <a:r>
              <a:rPr lang="en-US"/>
              <a:t>	&lt;icon density="xxxhdpi" src="res/icons/android/drawable-xxxhdpi-icon.png" /&gt;</a:t>
            </a:r>
          </a:p>
          <a:p>
            <a:r>
              <a:rPr lang="en-US"/>
              <a:t>&lt;/platform&gt;</a:t>
            </a:r>
          </a:p>
          <a:p>
            <a:r>
              <a:rPr lang="en-US"/>
              <a:t>&lt;platform name="ios"&gt;</a:t>
            </a:r>
          </a:p>
          <a:p>
            <a:r>
              <a:rPr lang="en-US"/>
              <a:t>	&lt;icon height="57" platform="ios" src="res/icons/ios/icon.png" width="57" /&gt;</a:t>
            </a:r>
          </a:p>
          <a:p>
            <a:r>
              <a:rPr lang="en-US"/>
              <a:t>	&lt;icon height="114" platform="ios" src="res/icons/ios/icon@2x.png" width="114" /&gt;</a:t>
            </a:r>
          </a:p>
          <a:p>
            <a:r>
              <a:rPr lang="en-US"/>
              <a:t>	&lt;icon height="40" platform="ios" src="res/icons/ios/icon-40.png" width="40" /&gt;</a:t>
            </a:r>
          </a:p>
          <a:p>
            <a:r>
              <a:rPr lang="en-US"/>
              <a:t>	&lt;icon height="80" platform="ios" src="res/icons/ios/icon-40@2x.png" width="80" /&gt;</a:t>
            </a:r>
          </a:p>
          <a:p>
            <a:r>
              <a:rPr lang="en-US"/>
              <a:t>	&lt;icon height="50" platform="ios" src="res/icons/ios/icon-50.png" width="50" /&gt;</a:t>
            </a:r>
          </a:p>
          <a:p>
            <a:r>
              <a:rPr lang="en-US"/>
              <a:t>	&lt;icon height="100" platform="ios" src="res/icons/ios/icon-50@2x.png" width="100" /&gt;</a:t>
            </a:r>
          </a:p>
          <a:p>
            <a:r>
              <a:rPr lang="en-US"/>
              <a:t>	&lt;icon height="60" platform="ios" src="res/icons/ios/icon-60.png" width="60" /&gt;</a:t>
            </a:r>
          </a:p>
          <a:p>
            <a:r>
              <a:rPr lang="en-US"/>
              <a:t>	&lt;icon height="120" platform="ios" src="res/icons/ios/icon-60@2x.png" width="120" /&gt;</a:t>
            </a:r>
          </a:p>
          <a:p>
            <a:r>
              <a:rPr lang="en-US"/>
              <a:t>	&lt;icon height="180" platform="ios" src="res/icons/ios/icon-60@3x.png" width="180" /&gt;</a:t>
            </a:r>
          </a:p>
          <a:p>
            <a:r>
              <a:rPr lang="en-US"/>
              <a:t>	&lt;icon height="72" platform="ios" src="res/icons/ios/icon-72.png" width="72" /&gt;</a:t>
            </a:r>
          </a:p>
          <a:p>
            <a:r>
              <a:rPr lang="en-US"/>
              <a:t>	&lt;icon height="144" platform="ios" src="res/icons/ios/icon-72@2x.png" width="144" /&gt;</a:t>
            </a:r>
          </a:p>
          <a:p>
            <a:r>
              <a:rPr lang="en-US"/>
              <a:t>	&lt;icon height="76" platform="ios" src="res/icons/ios/icon-76.png" width="76" /&gt;</a:t>
            </a:r>
          </a:p>
          <a:p>
            <a:r>
              <a:rPr lang="en-US"/>
              <a:t>	&lt;icon height="152" platform="ios" src="res/icons/ios/icon-76@2x.png" width="152" /&gt;</a:t>
            </a:r>
          </a:p>
          <a:p>
            <a:r>
              <a:rPr lang="en-US"/>
              <a:t>	&lt;icon height="29" platform="ios" src="res/icons/ios/icon-small.png" width="29" /&gt;</a:t>
            </a:r>
          </a:p>
          <a:p>
            <a:r>
              <a:rPr lang="en-US"/>
              <a:t>	&lt;icon height="58" platform="ios" src="res/icons/ios/icon-small@2x.png" width="58" /&gt;</a:t>
            </a:r>
          </a:p>
          <a:p>
            <a:r>
              <a:rPr lang="en-US"/>
              <a:t>	&lt;icon height="87" platform="ios" src="res/icons/ios/icon-small@3x.png" width="87" /&gt;</a:t>
            </a:r>
          </a:p>
          <a:p>
            <a:r>
              <a:rPr lang="en-US"/>
              <a:t>&lt;/platform&gt;</a:t>
            </a:r>
          </a:p>
          <a:p>
            <a:r>
              <a:rPr lang="en-US"/>
              <a:t> &lt;/widget&gt;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&lt;?xml version='1.0' encoding='utf-8'?&gt;</a:t>
            </a:r>
          </a:p>
          <a:p>
            <a:r>
              <a:rPr lang="en-US"/>
              <a:t>&lt;widget id="edu.xx.xx" version="1.0.0" xmlns="http://www.w3.org/ns/widgets" xmlns:gap="http://phonegap.com/ns/1.0"&gt;</a:t>
            </a:r>
          </a:p>
          <a:p>
            <a:r>
              <a:rPr lang="en-US"/>
              <a:t>    &lt;name&gt;hello2&lt;/name&gt;</a:t>
            </a:r>
          </a:p>
          <a:p>
            <a:r>
              <a:rPr lang="en-US"/>
              <a:t>    &lt;description&gt;</a:t>
            </a:r>
          </a:p>
          <a:p>
            <a:r>
              <a:rPr lang="en-US"/>
              <a:t>        Hello World sample application that responds to the deviceready event.</a:t>
            </a:r>
          </a:p>
          <a:p>
            <a:r>
              <a:rPr lang="en-US"/>
              <a:t>    &lt;/description&gt;</a:t>
            </a:r>
          </a:p>
          <a:p>
            <a:r>
              <a:rPr lang="en-US"/>
              <a:t>    &lt;author email="support@phonegap.com" href="http://phonegap.com"&gt;</a:t>
            </a:r>
          </a:p>
          <a:p>
            <a:r>
              <a:rPr lang="en-US"/>
              <a:t>        PhoneGap Team</a:t>
            </a:r>
          </a:p>
          <a:p>
            <a:r>
              <a:rPr lang="en-US"/>
              <a:t>    &lt;/author&gt;</a:t>
            </a:r>
          </a:p>
          <a:p>
            <a:r>
              <a:rPr lang="en-US"/>
              <a:t>    &lt;content src="index.html" /&gt;</a:t>
            </a:r>
          </a:p>
          <a:p>
            <a:r>
              <a:rPr lang="en-US"/>
              <a:t> </a:t>
            </a:r>
          </a:p>
          <a:p>
            <a:r>
              <a:rPr lang="en-US"/>
              <a:t>   &lt;preference name="permissions" value="none" /&gt;</a:t>
            </a:r>
          </a:p>
          <a:p>
            <a:r>
              <a:rPr lang="en-US"/>
              <a:t>&lt;platform name="android"&gt;</a:t>
            </a:r>
          </a:p>
          <a:p>
            <a:r>
              <a:rPr lang="en-US"/>
              <a:t>	&lt;icon density="ldpi" src="res/icons/android/drawable-ldpi-icon.png" /&gt;</a:t>
            </a:r>
          </a:p>
          <a:p>
            <a:r>
              <a:rPr lang="en-US"/>
              <a:t>	&lt;icon density="mdpi" src="res/icons/android/drawable-mdpi-icon.png" /&gt;</a:t>
            </a:r>
          </a:p>
          <a:p>
            <a:r>
              <a:rPr lang="en-US"/>
              <a:t>	&lt;icon density="hdpi" src="res/icons/android/drawable-hdpi-icon.png" /&gt;</a:t>
            </a:r>
          </a:p>
          <a:p>
            <a:r>
              <a:rPr lang="en-US"/>
              <a:t>	&lt;icon density="xhdpi" src="res/icons/android/drawable-xhdpi-icon.png" /&gt;</a:t>
            </a:r>
          </a:p>
          <a:p>
            <a:r>
              <a:rPr lang="en-US"/>
              <a:t>	&lt;icon density="xxhdpi" src="res/icons/android/drawable-xxhdpi-icon.png" /&gt;</a:t>
            </a:r>
          </a:p>
          <a:p>
            <a:r>
              <a:rPr lang="en-US"/>
              <a:t>	&lt;icon density="xxxhdpi" src="res/icons/android/drawable-xxxhdpi-icon.png" /&gt;</a:t>
            </a:r>
          </a:p>
          <a:p>
            <a:r>
              <a:rPr lang="en-US"/>
              <a:t>&lt;/platform&gt;</a:t>
            </a:r>
          </a:p>
          <a:p>
            <a:r>
              <a:rPr lang="en-US"/>
              <a:t>&lt;platform name="ios"&gt;</a:t>
            </a:r>
          </a:p>
          <a:p>
            <a:r>
              <a:rPr lang="en-US"/>
              <a:t>	&lt;icon height="57" platform="ios" src="res/icons/ios/icon.png" width="57" /&gt;</a:t>
            </a:r>
          </a:p>
          <a:p>
            <a:r>
              <a:rPr lang="en-US"/>
              <a:t>	&lt;icon height="114" platform="ios" src="res/icons/ios/icon@2x.png" width="114" /&gt;</a:t>
            </a:r>
          </a:p>
          <a:p>
            <a:r>
              <a:rPr lang="en-US"/>
              <a:t>	&lt;icon height="40" platform="ios" src="res/icons/ios/icon-40.png" width="40" /&gt;</a:t>
            </a:r>
          </a:p>
          <a:p>
            <a:r>
              <a:rPr lang="en-US"/>
              <a:t>	&lt;icon height="80" platform="ios" src="res/icons/ios/icon-40@2x.png" width="80" /&gt;</a:t>
            </a:r>
          </a:p>
          <a:p>
            <a:r>
              <a:rPr lang="en-US"/>
              <a:t>	&lt;icon height="50" platform="ios" src="res/icons/ios/icon-50.png" width="50" /&gt;</a:t>
            </a:r>
          </a:p>
          <a:p>
            <a:r>
              <a:rPr lang="en-US"/>
              <a:t>	&lt;icon height="100" platform="ios" src="res/icons/ios/icon-50@2x.png" width="100" /&gt;</a:t>
            </a:r>
          </a:p>
          <a:p>
            <a:r>
              <a:rPr lang="en-US"/>
              <a:t>	&lt;icon height="60" platform="ios" src="res/icons/ios/icon-60.png" width="60" /&gt;</a:t>
            </a:r>
          </a:p>
          <a:p>
            <a:r>
              <a:rPr lang="en-US"/>
              <a:t>	&lt;icon height="120" platform="ios" src="res/icons/ios/icon-60@2x.png" width="120" /&gt;</a:t>
            </a:r>
          </a:p>
          <a:p>
            <a:r>
              <a:rPr lang="en-US"/>
              <a:t>	&lt;icon height="180" platform="ios" src="res/icons/ios/icon-60@3x.png" width="180" /&gt;</a:t>
            </a:r>
          </a:p>
          <a:p>
            <a:r>
              <a:rPr lang="en-US"/>
              <a:t>	&lt;icon height="72" platform="ios" src="res/icons/ios/icon-72.png" width="72" /&gt;</a:t>
            </a:r>
          </a:p>
          <a:p>
            <a:r>
              <a:rPr lang="en-US"/>
              <a:t>	&lt;icon height="144" platform="ios" src="res/icons/ios/icon-72@2x.png" width="144" /&gt;</a:t>
            </a:r>
          </a:p>
          <a:p>
            <a:r>
              <a:rPr lang="en-US"/>
              <a:t>	&lt;icon height="76" platform="ios" src="res/icons/ios/icon-76.png" width="76" /&gt;</a:t>
            </a:r>
          </a:p>
          <a:p>
            <a:r>
              <a:rPr lang="en-US"/>
              <a:t>	&lt;icon height="152" platform="ios" src="res/icons/ios/icon-76@2x.png" width="152" /&gt;</a:t>
            </a:r>
          </a:p>
          <a:p>
            <a:r>
              <a:rPr lang="en-US"/>
              <a:t>	&lt;icon height="29" platform="ios" src="res/icons/ios/icon-small.png" width="29" /&gt;</a:t>
            </a:r>
          </a:p>
          <a:p>
            <a:r>
              <a:rPr lang="en-US"/>
              <a:t>	&lt;icon height="58" platform="ios" src="res/icons/ios/icon-small@2x.png" width="58" /&gt;</a:t>
            </a:r>
          </a:p>
          <a:p>
            <a:r>
              <a:rPr lang="en-US"/>
              <a:t>	&lt;icon height="87" platform="ios" src="res/icons/ios/icon-small@3x.png" width="87" /&gt;</a:t>
            </a:r>
          </a:p>
          <a:p>
            <a:r>
              <a:rPr lang="en-US"/>
              <a:t>&lt;/platform&gt;</a:t>
            </a:r>
          </a:p>
          <a:p>
            <a:r>
              <a:rPr lang="en-US"/>
              <a:t> &lt;/widget&gt;</a:t>
            </a:r>
          </a:p>
          <a:p>
            <a:endParaRPr lang="en-US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1456723047"/>
              </p:ext>
            </p:extLst>
          </p:nvPr>
        </p:nvGraphicFramePr>
        <p:xfrm>
          <a:off x="2915816" y="3326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手繪多邊形 3"/>
          <p:cNvSpPr/>
          <p:nvPr/>
        </p:nvSpPr>
        <p:spPr>
          <a:xfrm>
            <a:off x="4716379" y="799240"/>
            <a:ext cx="2858703" cy="2521476"/>
          </a:xfrm>
          <a:custGeom>
            <a:avLst/>
            <a:gdLst>
              <a:gd name="connsiteX0" fmla="*/ 0 w 2858703"/>
              <a:gd name="connsiteY0" fmla="*/ 2521476 h 2521476"/>
              <a:gd name="connsiteX1" fmla="*/ 1366787 w 2858703"/>
              <a:gd name="connsiteY1" fmla="*/ 192162 h 2521476"/>
              <a:gd name="connsiteX2" fmla="*/ 2858703 w 2858703"/>
              <a:gd name="connsiteY2" fmla="*/ 298040 h 25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8703" h="2521476">
                <a:moveTo>
                  <a:pt x="0" y="2521476"/>
                </a:moveTo>
                <a:cubicBezTo>
                  <a:pt x="445168" y="1542105"/>
                  <a:pt x="890337" y="562735"/>
                  <a:pt x="1366787" y="192162"/>
                </a:cubicBezTo>
                <a:cubicBezTo>
                  <a:pt x="1843238" y="-178411"/>
                  <a:pt x="2350970" y="59814"/>
                  <a:pt x="2858703" y="29804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043608" y="3140968"/>
            <a:ext cx="3672771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23528" y="2132856"/>
            <a:ext cx="1584176" cy="21602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手繪多邊形 6"/>
          <p:cNvSpPr/>
          <p:nvPr/>
        </p:nvSpPr>
        <p:spPr>
          <a:xfrm>
            <a:off x="2069432" y="467810"/>
            <a:ext cx="2611785" cy="1582371"/>
          </a:xfrm>
          <a:custGeom>
            <a:avLst/>
            <a:gdLst>
              <a:gd name="connsiteX0" fmla="*/ 0 w 2611785"/>
              <a:gd name="connsiteY0" fmla="*/ 1582371 h 1582371"/>
              <a:gd name="connsiteX1" fmla="*/ 2271562 w 2611785"/>
              <a:gd name="connsiteY1" fmla="*/ 3828 h 1582371"/>
              <a:gd name="connsiteX2" fmla="*/ 2560320 w 2611785"/>
              <a:gd name="connsiteY2" fmla="*/ 1226236 h 158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1785" h="1582371">
                <a:moveTo>
                  <a:pt x="0" y="1582371"/>
                </a:moveTo>
                <a:cubicBezTo>
                  <a:pt x="922421" y="822777"/>
                  <a:pt x="1844842" y="63184"/>
                  <a:pt x="2271562" y="3828"/>
                </a:cubicBezTo>
                <a:cubicBezTo>
                  <a:pt x="2698282" y="-55528"/>
                  <a:pt x="2629301" y="585354"/>
                  <a:pt x="2560320" y="1226236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向左箭號 7"/>
          <p:cNvSpPr/>
          <p:nvPr/>
        </p:nvSpPr>
        <p:spPr>
          <a:xfrm rot="16731399">
            <a:off x="3966715" y="1414001"/>
            <a:ext cx="365720" cy="254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/>
              <a:t>&lt;platform name="android"&gt;</a:t>
            </a:r>
          </a:p>
          <a:p>
            <a:r>
              <a:rPr lang="en-US"/>
              <a:t>	&lt;icon density="ldpi" src="res/icons/android/drawable-ldpi-icon.png" /&gt;</a:t>
            </a:r>
          </a:p>
          <a:p>
            <a:r>
              <a:rPr lang="en-US"/>
              <a:t>	&lt;icon density="mdpi" src="res/icons/android/drawable-mdpi-icon.png" /&gt;</a:t>
            </a:r>
          </a:p>
          <a:p>
            <a:r>
              <a:rPr lang="en-US"/>
              <a:t>	&lt;icon density="hdpi" src="res/icons/android/drawable-hdpi-icon.png" /&gt;</a:t>
            </a:r>
          </a:p>
          <a:p>
            <a:r>
              <a:rPr lang="en-US"/>
              <a:t>	&lt;icon density="xhdpi" src="res/icons/android/drawable-xhdpi-icon.png" /&gt;</a:t>
            </a:r>
          </a:p>
          <a:p>
            <a:r>
              <a:rPr lang="en-US"/>
              <a:t>	&lt;icon density="xxhdpi" src="res/icons/android/drawable-xxhdpi-icon.png" /&gt;</a:t>
            </a:r>
          </a:p>
          <a:p>
            <a:r>
              <a:rPr lang="en-US"/>
              <a:t>	&lt;icon density="xxxhdpi" src="res/icons/android/drawable-xxxhdpi-icon.png" /&gt;</a:t>
            </a:r>
          </a:p>
          <a:p>
            <a:r>
              <a:rPr lang="en-US"/>
              <a:t>&lt;/platform&gt;</a:t>
            </a:r>
          </a:p>
          <a:p>
            <a:r>
              <a:rPr lang="en-US"/>
              <a:t>&lt;platform name="ios"&gt;</a:t>
            </a:r>
          </a:p>
          <a:p>
            <a:r>
              <a:rPr lang="en-US"/>
              <a:t>	&lt;icon height="57" platform="ios" src="res/icons/ios/icon.png" width="57" /&gt;</a:t>
            </a:r>
          </a:p>
          <a:p>
            <a:r>
              <a:rPr lang="en-US"/>
              <a:t>	&lt;icon height="114" platform="ios" src="res/icons/ios/icon@2x.png" width="114" /&gt;</a:t>
            </a:r>
          </a:p>
          <a:p>
            <a:r>
              <a:rPr lang="en-US"/>
              <a:t>	&lt;icon height="40" platform="ios" src="res/icons/ios/icon-40.png" width="40" /&gt;</a:t>
            </a:r>
          </a:p>
          <a:p>
            <a:r>
              <a:rPr lang="en-US"/>
              <a:t>	&lt;icon height="80" platform="ios" src="res/icons/ios/icon-40@2x.png" width="80" /&gt;</a:t>
            </a:r>
          </a:p>
          <a:p>
            <a:r>
              <a:rPr lang="en-US"/>
              <a:t>	&lt;icon height="50" platform="ios" src="res/icons/ios/icon-50.png" width="50" /&gt;</a:t>
            </a:r>
          </a:p>
          <a:p>
            <a:r>
              <a:rPr lang="en-US"/>
              <a:t>	&lt;icon height="100" platform="ios" src="res/icons/ios/icon-50@2x.png" width="100" /&gt;</a:t>
            </a:r>
          </a:p>
          <a:p>
            <a:r>
              <a:rPr lang="en-US"/>
              <a:t>	&lt;icon height="60" platform="ios" src="res/icons/ios/icon-60.png" width="60" /&gt;</a:t>
            </a:r>
          </a:p>
          <a:p>
            <a:r>
              <a:rPr lang="en-US"/>
              <a:t>	&lt;icon height="120" platform="ios" src="res/icons/ios/icon-60@2x.png" width="120" /&gt;</a:t>
            </a:r>
          </a:p>
          <a:p>
            <a:r>
              <a:rPr lang="en-US"/>
              <a:t>	&lt;icon height="180" platform="ios" src="res/icons/ios/icon-60@3x.png" width="180" /&gt;</a:t>
            </a:r>
          </a:p>
          <a:p>
            <a:r>
              <a:rPr lang="en-US"/>
              <a:t>	&lt;icon height="72" platform="ios" src="res/icons/ios/icon-72.png" width="72" /&gt;</a:t>
            </a:r>
          </a:p>
          <a:p>
            <a:r>
              <a:rPr lang="en-US"/>
              <a:t>	&lt;icon height="144" platform="ios" src="res/icons/ios/icon-72@2x.png" width="144" /&gt;</a:t>
            </a:r>
          </a:p>
          <a:p>
            <a:r>
              <a:rPr lang="en-US"/>
              <a:t>	&lt;icon height="76" platform="ios" src="res/icons/ios/icon-76.png" width="76" /&gt;</a:t>
            </a:r>
          </a:p>
          <a:p>
            <a:r>
              <a:rPr lang="en-US"/>
              <a:t>	&lt;icon height="152" platform="ios" src="res/icons/ios/icon-76@2x.png" width="152" /&gt;</a:t>
            </a:r>
          </a:p>
          <a:p>
            <a:r>
              <a:rPr lang="en-US"/>
              <a:t>	&lt;icon height="29" platform="ios" src="res/icons/ios/icon-small.png" width="29" /&gt;</a:t>
            </a:r>
          </a:p>
          <a:p>
            <a:r>
              <a:rPr lang="en-US"/>
              <a:t>	&lt;icon height="58" platform="ios" src="res/icons/ios/icon-small@2x.png" width="58" /&gt;</a:t>
            </a:r>
          </a:p>
          <a:p>
            <a:r>
              <a:rPr lang="en-US"/>
              <a:t>	&lt;icon height="87" platform="ios" src="res/icons/ios/icon-small@3x.png" width="87" /&gt;</a:t>
            </a:r>
          </a:p>
          <a:p>
            <a:r>
              <a:rPr lang="en-US"/>
              <a:t>&lt;/platform&gt;</a:t>
            </a:r>
          </a:p>
        </p:txBody>
      </p:sp>
    </p:spTree>
    <p:extLst>
      <p:ext uri="{BB962C8B-B14F-4D97-AF65-F5344CB8AC3E}">
        <p14:creationId xmlns:p14="http://schemas.microsoft.com/office/powerpoint/2010/main" val="4025571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drawable-xxxhdpi-icon: 192 x 192</a:t>
            </a:r>
          </a:p>
          <a:p>
            <a:r>
              <a:rPr lang="en-US" smtClean="0"/>
              <a:t>drawable-xxhdpi-icon.png</a:t>
            </a:r>
            <a:r>
              <a:rPr lang="en-US"/>
              <a:t>: 144 x 144</a:t>
            </a:r>
          </a:p>
          <a:p>
            <a:r>
              <a:rPr lang="en-US" smtClean="0"/>
              <a:t>drawable-xhdpi-icon</a:t>
            </a:r>
            <a:r>
              <a:rPr lang="en-US"/>
              <a:t>: 96 x96</a:t>
            </a:r>
          </a:p>
          <a:p>
            <a:r>
              <a:rPr lang="en-US" smtClean="0"/>
              <a:t>drawable-hdpi-icon.png: 72 x 72</a:t>
            </a:r>
          </a:p>
          <a:p>
            <a:r>
              <a:rPr lang="en-US" smtClean="0"/>
              <a:t>drawable-mdpi-icon.png: 48x 48</a:t>
            </a:r>
            <a:endParaRPr lang="en-US"/>
          </a:p>
          <a:p>
            <a:r>
              <a:rPr lang="en-US" smtClean="0"/>
              <a:t>drawable-ldpi-icon.png: 36x36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6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2051720" y="1988840"/>
            <a:ext cx="576064" cy="432048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11760" y="4221088"/>
            <a:ext cx="1224136" cy="86409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8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99592" y="764704"/>
            <a:ext cx="2016224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915816" y="3573016"/>
            <a:ext cx="2016224" cy="72008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向左箭號 4"/>
          <p:cNvSpPr/>
          <p:nvPr/>
        </p:nvSpPr>
        <p:spPr>
          <a:xfrm>
            <a:off x="3059832" y="836712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1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向左箭號 5"/>
          <p:cNvSpPr/>
          <p:nvPr/>
        </p:nvSpPr>
        <p:spPr>
          <a:xfrm>
            <a:off x="4971009" y="3679056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2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19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5696" y="1340768"/>
            <a:ext cx="1224136" cy="50405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635896" y="4365104"/>
            <a:ext cx="1224136" cy="86409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4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4503219" y="1772816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橢圓 3"/>
          <p:cNvSpPr/>
          <p:nvPr/>
        </p:nvSpPr>
        <p:spPr>
          <a:xfrm>
            <a:off x="3419872" y="3717032"/>
            <a:ext cx="1025128" cy="648072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076056" y="1484784"/>
            <a:ext cx="2088232" cy="72008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125569" y="4165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709479" y="82762"/>
            <a:ext cx="5953618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makeappicon.com</a:t>
            </a:r>
          </a:p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</a:p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http://phonegap.appiq.software/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3059832" y="2276872"/>
            <a:ext cx="792088" cy="864096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FF0000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rgbClr val="C00000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如螢幕大小 (4:3)</PresentationFormat>
  <Paragraphs>187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Office 佈景主題</vt:lpstr>
      <vt:lpstr>phonegap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config.xml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linchao</cp:lastModifiedBy>
  <cp:revision>261</cp:revision>
  <dcterms:created xsi:type="dcterms:W3CDTF">2016-05-11T16:34:21Z</dcterms:created>
  <dcterms:modified xsi:type="dcterms:W3CDTF">2017-11-25T14:33:52Z</dcterms:modified>
</cp:coreProperties>
</file>