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10" autoAdjust="0"/>
  </p:normalViewPr>
  <p:slideViewPr>
    <p:cSldViewPr>
      <p:cViewPr varScale="1">
        <p:scale>
          <a:sx n="79" d="100"/>
          <a:sy n="79" d="100"/>
        </p:scale>
        <p:origin x="15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330A2-78FB-4DBA-9F87-F3CAA1EF5649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927F2-BECD-424C-84EF-0182FEA8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2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38200" y="1125538"/>
            <a:ext cx="77724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 smtClean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213100"/>
            <a:ext cx="59436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 smtClean="0"/>
              <a:t>第二層</a:t>
            </a:r>
          </a:p>
          <a:p>
            <a:pPr lvl="1"/>
            <a:r>
              <a:rPr lang="zh-TW" altLang="en-GB" noProof="0" smtClean="0"/>
              <a:t>第三層</a:t>
            </a:r>
          </a:p>
          <a:p>
            <a:pPr lvl="2"/>
            <a:r>
              <a:rPr lang="zh-TW" altLang="en-GB" noProof="0" smtClean="0"/>
              <a:t>第四層</a:t>
            </a:r>
          </a:p>
          <a:p>
            <a:pPr lvl="3"/>
            <a:r>
              <a:rPr lang="zh-TW" altLang="en-GB" noProof="0" smtClean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點段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742950" marR="0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11430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6002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20574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0596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 b="1">
                <a:solidFill>
                  <a:srgbClr val="0070C0"/>
                </a:solidFill>
              </a:defRPr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4499769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305983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594015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381000" y="507999"/>
            <a:ext cx="8128000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1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64" r:id="rId3"/>
    <p:sldLayoutId id="2147483654" r:id="rId4"/>
    <p:sldLayoutId id="2147483658" r:id="rId5"/>
    <p:sldLayoutId id="2147483662" r:id="rId6"/>
    <p:sldLayoutId id="2147483663" r:id="rId7"/>
    <p:sldLayoutId id="2147483656" r:id="rId8"/>
    <p:sldLayoutId id="2147483659" r:id="rId9"/>
    <p:sldLayoutId id="214748366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2"/>
        </a:buBlip>
        <a:tabLst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p"/>
        <a:tabLst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3"/>
        </a:buBlip>
        <a:tabLst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Blip>
          <a:blip r:embed="rId14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5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50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8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52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81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30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1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7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95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1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3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8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4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0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7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7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3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2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C00000"/>
          </a:solidFill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85000"/>
          </a:schemeClr>
        </a:solidFill>
        <a:ln w="12700">
          <a:noFill/>
        </a:ln>
      </a:spPr>
      <a:bodyPr wrap="none" rtlCol="0">
        <a:spAutoFit/>
      </a:bodyPr>
      <a:lstStyle>
        <a:defPPr>
          <a:defRPr sz="2800" b="1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47315</TotalTime>
  <Words>0</Words>
  <Application>Microsoft Office PowerPoint</Application>
  <PresentationFormat>如螢幕大小 (4:3)</PresentationFormat>
  <Paragraphs>0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Cambria Math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Windows 使用者</cp:lastModifiedBy>
  <cp:revision>827</cp:revision>
  <dcterms:created xsi:type="dcterms:W3CDTF">2016-05-11T16:34:21Z</dcterms:created>
  <dcterms:modified xsi:type="dcterms:W3CDTF">2018-12-11T16:31:47Z</dcterms:modified>
</cp:coreProperties>
</file>