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7" r:id="rId2"/>
    <p:sldId id="303" r:id="rId3"/>
    <p:sldId id="307" r:id="rId4"/>
    <p:sldId id="324" r:id="rId5"/>
    <p:sldId id="330" r:id="rId6"/>
    <p:sldId id="33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010" autoAdjust="0"/>
  </p:normalViewPr>
  <p:slideViewPr>
    <p:cSldViewPr>
      <p:cViewPr varScale="1">
        <p:scale>
          <a:sx n="77" d="100"/>
          <a:sy n="77" d="100"/>
        </p:scale>
        <p:origin x="91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330A2-78FB-4DBA-9F87-F3CAA1EF564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927F2-BECD-424C-84EF-0182FEA8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2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117600" y="1125538"/>
            <a:ext cx="10363200" cy="1846262"/>
          </a:xfrm>
          <a:ln>
            <a:solidFill>
              <a:srgbClr val="000080"/>
            </a:solidFill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TW" altLang="en-GB" noProof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200151" y="3213100"/>
            <a:ext cx="7924800" cy="2425700"/>
          </a:xfrm>
        </p:spPr>
        <p:txBody>
          <a:bodyPr/>
          <a:lstStyle>
            <a:lvl1pPr marL="0" indent="0">
              <a:defRPr/>
            </a:lvl1pPr>
            <a:lvl2pPr marL="457200" lvl="1" indent="0">
              <a:defRPr/>
            </a:lvl2pPr>
            <a:lvl3pPr marL="914400" lvl="2" indent="0">
              <a:defRPr/>
            </a:lvl3pPr>
            <a:lvl4pPr marL="1371600" lvl="3" indent="0">
              <a:defRPr/>
            </a:lvl4pPr>
          </a:lstStyle>
          <a:p>
            <a:pPr lvl="0"/>
            <a:r>
              <a:rPr lang="zh-TW" altLang="en-GB" noProof="0"/>
              <a:t>第二層</a:t>
            </a:r>
          </a:p>
          <a:p>
            <a:pPr lvl="1"/>
            <a:r>
              <a:rPr lang="zh-TW" altLang="en-GB" noProof="0"/>
              <a:t>第三層</a:t>
            </a:r>
          </a:p>
          <a:p>
            <a:pPr lvl="2"/>
            <a:r>
              <a:rPr lang="zh-TW" altLang="en-GB" noProof="0"/>
              <a:t>第四層</a:t>
            </a:r>
          </a:p>
          <a:p>
            <a:pPr lvl="3"/>
            <a:r>
              <a:rPr lang="zh-TW" altLang="en-GB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2206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66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ED35E1B-EF84-4FE3-8ED0-EAE9B477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19CBB89-8EB6-413C-91F4-878C94ED5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8DF8D3-259C-4366-8C50-F9CD4F4D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26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527051" y="1268761"/>
            <a:ext cx="11137900" cy="5256584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429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點段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1" y="1268761"/>
            <a:ext cx="11137900" cy="5256584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Pct val="80000"/>
              <a:buFont typeface="Wingdings" panose="05000000000000000000" pitchFamily="2" charset="2"/>
              <a:buBlip>
                <a:blip r:embed="rId2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742950" marR="0" indent="-2857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11430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3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6002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20574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5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2"/>
              </a:buBlip>
              <a:tabLst/>
              <a:defRPr/>
            </a:pPr>
            <a:r>
              <a:rPr kumimoji="1" lang="zh-TW" altLang="en-GB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按一下以編輯母片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/>
            </a:pPr>
            <a:r>
              <a:rPr kumimoji="1" lang="zh-TW" alt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第二層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1" lang="zh-TW" altLang="en-GB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第三層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第四層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0596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49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239184" y="260350"/>
            <a:ext cx="11521016" cy="64087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 b="1">
                <a:solidFill>
                  <a:srgbClr val="0070C0"/>
                </a:solidFill>
              </a:defRPr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99665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239184" y="260350"/>
            <a:ext cx="11521016" cy="6408738"/>
          </a:xfrm>
        </p:spPr>
        <p:txBody>
          <a:bodyPr numCol="2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/>
          </a:p>
        </p:txBody>
      </p:sp>
      <p:cxnSp>
        <p:nvCxnSpPr>
          <p:cNvPr id="3" name="直線接點 2"/>
          <p:cNvCxnSpPr>
            <a:stCxn id="7" idx="0"/>
            <a:endCxn id="7" idx="2"/>
          </p:cNvCxnSpPr>
          <p:nvPr userDrawn="1"/>
        </p:nvCxnSpPr>
        <p:spPr>
          <a:xfrm>
            <a:off x="599969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1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239184" y="260350"/>
            <a:ext cx="11521016" cy="6408738"/>
          </a:xfrm>
        </p:spPr>
        <p:txBody>
          <a:bodyPr numCol="3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/>
          </a:p>
        </p:txBody>
      </p:sp>
      <p:cxnSp>
        <p:nvCxnSpPr>
          <p:cNvPr id="3" name="直線接點 2"/>
          <p:cNvCxnSpPr/>
          <p:nvPr userDrawn="1"/>
        </p:nvCxnSpPr>
        <p:spPr>
          <a:xfrm>
            <a:off x="4079776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 userDrawn="1"/>
        </p:nvCxnSpPr>
        <p:spPr>
          <a:xfrm>
            <a:off x="7920203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2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718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圖片版面配置區 5"/>
          <p:cNvSpPr>
            <a:spLocks noGrp="1"/>
          </p:cNvSpPr>
          <p:nvPr>
            <p:ph type="pic" idx="13"/>
          </p:nvPr>
        </p:nvSpPr>
        <p:spPr>
          <a:xfrm>
            <a:off x="508000" y="507999"/>
            <a:ext cx="10837333" cy="58420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94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268760"/>
            <a:ext cx="1097280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3"/>
              </a:buBlip>
              <a:tabLst/>
              <a:defRPr/>
            </a:pPr>
            <a:r>
              <a:rPr kumimoji="1" lang="zh-TW" altLang="en-GB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按一下以編輯母片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/>
            </a:pPr>
            <a:r>
              <a:rPr kumimoji="1" lang="zh-TW" alt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第二層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4"/>
              </a:buBlip>
              <a:tabLst/>
              <a:defRPr/>
            </a:pPr>
            <a:r>
              <a:rPr kumimoji="1" lang="zh-TW" altLang="en-GB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第三層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15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第四層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6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1C2D-D537-4C31-81D4-DEFCF47D152F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28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5" r:id="rId2"/>
    <p:sldLayoutId id="2147483664" r:id="rId3"/>
    <p:sldLayoutId id="2147483654" r:id="rId4"/>
    <p:sldLayoutId id="2147483658" r:id="rId5"/>
    <p:sldLayoutId id="2147483662" r:id="rId6"/>
    <p:sldLayoutId id="2147483663" r:id="rId7"/>
    <p:sldLayoutId id="2147483656" r:id="rId8"/>
    <p:sldLayoutId id="2147483659" r:id="rId9"/>
    <p:sldLayoutId id="2147483660" r:id="rId10"/>
    <p:sldLayoutId id="214748366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Cambria Math"/>
          <a:ea typeface="微軟正黑體"/>
          <a:cs typeface="+mj-cs"/>
        </a:defRPr>
      </a:lvl1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3"/>
        </a:buBlip>
        <a:tabLst/>
        <a:defRPr sz="3200" kern="1200">
          <a:solidFill>
            <a:srgbClr val="000000"/>
          </a:solidFill>
          <a:latin typeface="Cambria Math"/>
          <a:ea typeface="微軟正黑體"/>
          <a:cs typeface="+mn-cs"/>
        </a:defRPr>
      </a:lvl1pPr>
      <a:lvl2pPr marL="742950" marR="0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p"/>
        <a:tabLst/>
        <a:defRPr sz="2800" kern="1200">
          <a:solidFill>
            <a:srgbClr val="000000"/>
          </a:solidFill>
          <a:latin typeface="Cambria Math"/>
          <a:ea typeface="微軟正黑體"/>
          <a:cs typeface="+mn-cs"/>
        </a:defRPr>
      </a:lvl2pPr>
      <a:lvl3pPr marL="11430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4"/>
        </a:buBlip>
        <a:tabLst/>
        <a:defRPr sz="2400" kern="1200">
          <a:solidFill>
            <a:srgbClr val="000000"/>
          </a:solidFill>
          <a:latin typeface="Cambria Math"/>
          <a:ea typeface="微軟正黑體"/>
          <a:cs typeface="+mn-cs"/>
        </a:defRPr>
      </a:lvl3pPr>
      <a:lvl4pPr marL="16002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Blip>
          <a:blip r:embed="rId15"/>
        </a:buBlip>
        <a:tabLst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4pPr>
      <a:lvl5pPr marL="20574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6"/>
        </a:buBlip>
        <a:tabLst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hugoio/hugo/releases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hugoio/hugo/releases/download/v0.89.4/hugo_extended_0.89.4_Windows-64bit.zip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hugoio/hugo/releases/download/v0.89.4/hugo_extended_0.89.4_Windows-64bit.zip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931B5CF-24E2-4D3E-AF02-E2E7E443EAC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07999"/>
            <a:ext cx="10837333" cy="5842000"/>
          </a:xfrm>
          <a:prstGeom prst="rect">
            <a:avLst/>
          </a:prstGeom>
        </p:spPr>
      </p:pic>
      <p:sp>
        <p:nvSpPr>
          <p:cNvPr id="4" name="文字方塊 3">
            <a:hlinkClick r:id="rId3"/>
            <a:extLst>
              <a:ext uri="{FF2B5EF4-FFF2-40B4-BE49-F238E27FC236}">
                <a16:creationId xmlns:a16="http://schemas.microsoft.com/office/drawing/2014/main" id="{0F1E7A19-2CD9-4AB8-BB47-137C60BB27CA}"/>
              </a:ext>
            </a:extLst>
          </p:cNvPr>
          <p:cNvSpPr txBox="1"/>
          <p:nvPr/>
        </p:nvSpPr>
        <p:spPr>
          <a:xfrm>
            <a:off x="254000" y="635000"/>
            <a:ext cx="7874000" cy="261610"/>
          </a:xfrm>
          <a:prstGeom prst="rect">
            <a:avLst/>
          </a:prstGeom>
          <a:ln>
            <a:tailEnd type="triangle" w="med" len="med"/>
          </a:ln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6495ED"/>
                </a:solidFill>
                <a:prstDash val="soli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sx="102000" sy="102000" algn="ctr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TW" sz="1400" b="1"/>
              <a:t>https://github.com/gohugoio/hugo/releases</a:t>
            </a:r>
            <a:endParaRPr lang="zh-TW" altLang="en-US" sz="1400" b="1"/>
          </a:p>
        </p:txBody>
      </p:sp>
    </p:spTree>
    <p:extLst>
      <p:ext uri="{BB962C8B-B14F-4D97-AF65-F5344CB8AC3E}">
        <p14:creationId xmlns:p14="http://schemas.microsoft.com/office/powerpoint/2010/main" val="398150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5B995B0-335F-4570-9050-75DBD2DF991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07999"/>
            <a:ext cx="10837333" cy="5842000"/>
          </a:xfrm>
          <a:prstGeom prst="rect">
            <a:avLst/>
          </a:prstGeom>
        </p:spPr>
      </p:pic>
      <p:sp>
        <p:nvSpPr>
          <p:cNvPr id="4" name="文字方塊 3">
            <a:hlinkClick r:id="rId3"/>
            <a:extLst>
              <a:ext uri="{FF2B5EF4-FFF2-40B4-BE49-F238E27FC236}">
                <a16:creationId xmlns:a16="http://schemas.microsoft.com/office/drawing/2014/main" id="{955B501B-9FCE-40C5-8D02-D6D4F659DAEE}"/>
              </a:ext>
            </a:extLst>
          </p:cNvPr>
          <p:cNvSpPr txBox="1"/>
          <p:nvPr/>
        </p:nvSpPr>
        <p:spPr>
          <a:xfrm>
            <a:off x="254000" y="635000"/>
            <a:ext cx="7874000" cy="477054"/>
          </a:xfrm>
          <a:prstGeom prst="rect">
            <a:avLst/>
          </a:prstGeom>
          <a:ln>
            <a:tailEnd type="triangle" w="med" len="med"/>
          </a:ln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6495ED"/>
                </a:solidFill>
                <a:prstDash val="soli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sx="102000" sy="102000" algn="ctr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TW" sz="1400" b="1" dirty="0"/>
              <a:t>https://github.com/gohugoio/hugo/releases/download/v0.89.4/hugo_extended_0.89.4_Windows-64bit.zip</a:t>
            </a:r>
            <a:endParaRPr lang="zh-TW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9121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019BC30-95C1-46AA-AF83-3F09BB30621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07999"/>
            <a:ext cx="10837333" cy="5842000"/>
          </a:xfrm>
          <a:prstGeom prst="rect">
            <a:avLst/>
          </a:prstGeom>
        </p:spPr>
      </p:pic>
      <p:sp>
        <p:nvSpPr>
          <p:cNvPr id="4" name="文字方塊 3">
            <a:hlinkClick r:id="rId3"/>
            <a:extLst>
              <a:ext uri="{FF2B5EF4-FFF2-40B4-BE49-F238E27FC236}">
                <a16:creationId xmlns:a16="http://schemas.microsoft.com/office/drawing/2014/main" id="{42DA38C1-3C4F-4833-ABE3-CB903B617984}"/>
              </a:ext>
            </a:extLst>
          </p:cNvPr>
          <p:cNvSpPr txBox="1"/>
          <p:nvPr/>
        </p:nvSpPr>
        <p:spPr>
          <a:xfrm>
            <a:off x="254000" y="635000"/>
            <a:ext cx="7874000" cy="477054"/>
          </a:xfrm>
          <a:prstGeom prst="rect">
            <a:avLst/>
          </a:prstGeom>
          <a:ln>
            <a:tailEnd type="triangle" w="med" len="med"/>
          </a:ln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6495ED"/>
                </a:solidFill>
                <a:prstDash val="soli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sx="102000" sy="102000" algn="ctr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TW" sz="1400" b="1"/>
              <a:t>https://github.com/gohugoio/hugo/releases/download/v0.89.4/hugo_extended_0.89.4_Windows-64bit.zip</a:t>
            </a:r>
            <a:endParaRPr lang="zh-TW" altLang="en-US" sz="1400" b="1"/>
          </a:p>
        </p:txBody>
      </p:sp>
    </p:spTree>
    <p:extLst>
      <p:ext uri="{BB962C8B-B14F-4D97-AF65-F5344CB8AC3E}">
        <p14:creationId xmlns:p14="http://schemas.microsoft.com/office/powerpoint/2010/main" val="413394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F20F9B6-817E-4804-954E-D52AAD1969E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07999"/>
            <a:ext cx="10837333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C48EF7D-C9D3-44FE-B905-D11DB3CE6056}"/>
              </a:ext>
            </a:extLst>
          </p:cNvPr>
          <p:cNvSpPr/>
          <p:nvPr/>
        </p:nvSpPr>
        <p:spPr>
          <a:xfrm>
            <a:off x="4655840" y="3494720"/>
            <a:ext cx="2515096" cy="64807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rtlCol="0" anchor="t" anchorCtr="0">
            <a:normAutofit/>
          </a:bodyPr>
          <a:lstStyle/>
          <a:p>
            <a:pPr algn="l"/>
            <a:r>
              <a:rPr lang="zh-TW" altLang="en-US" dirty="0"/>
              <a:t>我放在</a:t>
            </a:r>
            <a:r>
              <a:rPr lang="en-US" altLang="zh-TW" dirty="0"/>
              <a:t>c:/temp/mytest</a:t>
            </a:r>
            <a:r>
              <a:rPr lang="zh-TW" altLang="en-US" dirty="0"/>
              <a:t>中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1B324E-FDB9-46AB-985F-5F5AA2B0623A}"/>
              </a:ext>
            </a:extLst>
          </p:cNvPr>
          <p:cNvSpPr/>
          <p:nvPr/>
        </p:nvSpPr>
        <p:spPr>
          <a:xfrm>
            <a:off x="3143672" y="3501008"/>
            <a:ext cx="772345" cy="504462"/>
          </a:xfrm>
          <a:prstGeom prst="rect">
            <a:avLst/>
          </a:prstGeom>
          <a:noFill/>
          <a:ln w="25400" cmpd="sng">
            <a:solidFill>
              <a:srgbClr val="FFC000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rtlCol="0" anchor="t" anchorCtr="0">
            <a:normAutofit/>
          </a:bodyPr>
          <a:lstStyle/>
          <a:p>
            <a:pPr algn="l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39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5633A29-E813-4A89-ABD5-CCAF0CE8175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07999"/>
            <a:ext cx="10837333" cy="5842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09C566BE-D9AC-45AB-A1AC-2039608CDC90}"/>
              </a:ext>
            </a:extLst>
          </p:cNvPr>
          <p:cNvSpPr txBox="1"/>
          <p:nvPr/>
        </p:nvSpPr>
        <p:spPr>
          <a:xfrm>
            <a:off x="6384032" y="2492896"/>
            <a:ext cx="692497" cy="323165"/>
          </a:xfrm>
          <a:prstGeom prst="rect">
            <a:avLst/>
          </a:prstGeom>
          <a:solidFill>
            <a:srgbClr val="6495ED">
              <a:alpha val="30000"/>
            </a:srgbClr>
          </a:solidFill>
          <a:ln w="25400" cmpd="sng">
            <a:solidFill>
              <a:srgbClr val="6495ED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none" lIns="0" tIns="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dirty="0"/>
              <a:t>解壓縮</a:t>
            </a:r>
          </a:p>
        </p:txBody>
      </p:sp>
    </p:spTree>
    <p:extLst>
      <p:ext uri="{BB962C8B-B14F-4D97-AF65-F5344CB8AC3E}">
        <p14:creationId xmlns:p14="http://schemas.microsoft.com/office/powerpoint/2010/main" val="144098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237E3C3-177E-43E0-98E2-28269408D67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07999"/>
            <a:ext cx="10837333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7F86926-5B53-47E6-9C04-D6DD13E22E3E}"/>
              </a:ext>
            </a:extLst>
          </p:cNvPr>
          <p:cNvSpPr/>
          <p:nvPr/>
        </p:nvSpPr>
        <p:spPr>
          <a:xfrm>
            <a:off x="3647728" y="1556792"/>
            <a:ext cx="1008112" cy="1512168"/>
          </a:xfrm>
          <a:prstGeom prst="rect">
            <a:avLst/>
          </a:prstGeom>
          <a:noFill/>
          <a:ln w="25400" cmpd="sng">
            <a:solidFill>
              <a:srgbClr val="FFC000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l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5604DEB-B4D1-41D8-B22C-5EF9E3408CD0}"/>
              </a:ext>
            </a:extLst>
          </p:cNvPr>
          <p:cNvSpPr txBox="1"/>
          <p:nvPr/>
        </p:nvSpPr>
        <p:spPr>
          <a:xfrm>
            <a:off x="5231904" y="2708920"/>
            <a:ext cx="1384995" cy="32316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dirty="0"/>
              <a:t>產生三個檔案</a:t>
            </a:r>
          </a:p>
        </p:txBody>
      </p:sp>
    </p:spTree>
    <p:extLst>
      <p:ext uri="{BB962C8B-B14F-4D97-AF65-F5344CB8AC3E}">
        <p14:creationId xmlns:p14="http://schemas.microsoft.com/office/powerpoint/2010/main" val="42286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mpd="sng">
          <a:solidFill>
            <a:srgbClr val="FFC000"/>
          </a:solidFill>
          <a:tailEnd type="triangle" w="med" len="med"/>
        </a:ln>
        <a:effectLst>
          <a:outerShdw blurRad="63500" sx="102000" sy="102000" algn="ctr">
            <a:prstClr val="black">
              <a:alpha val="40000"/>
            </a:prstClr>
          </a:outerShdw>
        </a:effectLst>
      </a:spPr>
      <a:bodyPr lIns="0" tIns="0" rIns="0" rtlCol="0" anchor="t" anchorCtr="0">
        <a:normAutofit/>
      </a:bodyPr>
      <a:lstStyle>
        <a:defPPr algn="l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rgbClr val="6495E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6495ED">
            <a:alpha val="30000"/>
          </a:srgbClr>
        </a:solidFill>
        <a:ln w="25400" cmpd="sng">
          <a:solidFill>
            <a:srgbClr val="6495ED"/>
          </a:solidFill>
          <a:tailEnd type="triangle" w="med" len="med"/>
        </a:ln>
        <a:effectLst>
          <a:outerShdw blurRad="63500" sx="102000" sy="102000" algn="ctr">
            <a:prstClr val="black">
              <a:alpha val="40000"/>
            </a:prstClr>
          </a:outerShdw>
        </a:effectLst>
      </a:spPr>
      <a:bodyPr rot="0" spcFirstLastPara="0" vertOverflow="overflow" horzOverflow="overflow" vert="horz" wrap="none" lIns="0" tIns="0" rIns="0" bIns="45720" numCol="1" spcCol="0" rtlCol="0" fromWordArt="0" anchor="t" anchorCtr="0" forceAA="0" compatLnSpc="1">
        <a:prstTxWarp prst="textNoShape">
          <a:avLst/>
        </a:prstTxWarp>
        <a:spAutoFit/>
      </a:bodyPr>
      <a:lstStyle>
        <a:defPPr algn="l">
          <a:defRPr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47329</TotalTime>
  <Words>75</Words>
  <Application>Microsoft Office PowerPoint</Application>
  <PresentationFormat>寬螢幕</PresentationFormat>
  <Paragraphs>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Cambria Math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linchao</dc:creator>
  <cp:lastModifiedBy>linchao</cp:lastModifiedBy>
  <cp:revision>832</cp:revision>
  <dcterms:created xsi:type="dcterms:W3CDTF">2016-05-11T16:34:21Z</dcterms:created>
  <dcterms:modified xsi:type="dcterms:W3CDTF">2021-11-29T16:04:05Z</dcterms:modified>
</cp:coreProperties>
</file>