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664" r:id="rId4"/>
    <p:sldId id="264" r:id="rId5"/>
    <p:sldId id="273" r:id="rId6"/>
    <p:sldId id="280" r:id="rId7"/>
    <p:sldId id="286" r:id="rId8"/>
    <p:sldId id="682" r:id="rId9"/>
    <p:sldId id="292" r:id="rId10"/>
    <p:sldId id="294" r:id="rId11"/>
    <p:sldId id="329" r:id="rId12"/>
    <p:sldId id="377" r:id="rId13"/>
    <p:sldId id="501" r:id="rId14"/>
    <p:sldId id="502" r:id="rId15"/>
    <p:sldId id="504" r:id="rId16"/>
    <p:sldId id="509" r:id="rId17"/>
    <p:sldId id="511" r:id="rId18"/>
    <p:sldId id="512" r:id="rId19"/>
    <p:sldId id="536" r:id="rId20"/>
    <p:sldId id="632" r:id="rId21"/>
    <p:sldId id="635" r:id="rId22"/>
    <p:sldId id="648" r:id="rId23"/>
    <p:sldId id="676" r:id="rId24"/>
    <p:sldId id="681" r:id="rId25"/>
    <p:sldId id="683" r:id="rId26"/>
    <p:sldId id="684" r:id="rId27"/>
    <p:sldId id="685" r:id="rId28"/>
    <p:sldId id="686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040" y="-6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E0A4E-BBB9-4149-B2C0-09BA5AC847E8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CD267-A128-4D35-A942-4B87D464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 smtClean="0"/>
              <a:t>第二層</a:t>
            </a:r>
          </a:p>
          <a:p>
            <a:pPr lvl="1"/>
            <a:r>
              <a:rPr lang="zh-TW" altLang="en-GB" noProof="0" smtClean="0"/>
              <a:t>第三層</a:t>
            </a:r>
          </a:p>
          <a:p>
            <a:pPr lvl="2"/>
            <a:r>
              <a:rPr lang="zh-TW" altLang="en-GB" noProof="0" smtClean="0"/>
              <a:t>第四層</a:t>
            </a:r>
          </a:p>
          <a:p>
            <a:pPr lvl="3"/>
            <a:r>
              <a:rPr lang="zh-TW" altLang="en-GB" noProof="0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按一下以編輯母片文字樣式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TW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第二層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第三層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第四層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第五層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54" r:id="rId3"/>
    <p:sldLayoutId id="2147483658" r:id="rId4"/>
    <p:sldLayoutId id="2147483662" r:id="rId5"/>
    <p:sldLayoutId id="2147483663" r:id="rId6"/>
    <p:sldLayoutId id="2147483656" r:id="rId7"/>
    <p:sldLayoutId id="2147483659" r:id="rId8"/>
    <p:sldLayoutId id="2147483660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prototype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4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71800" y="1556792"/>
            <a:ext cx="3816424" cy="79208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51920" y="3356992"/>
            <a:ext cx="792088" cy="72008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987824" y="4581128"/>
            <a:ext cx="198002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設定中斷點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683568" y="620688"/>
            <a:ext cx="792088" cy="720080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向左箭號 5"/>
          <p:cNvSpPr/>
          <p:nvPr/>
        </p:nvSpPr>
        <p:spPr>
          <a:xfrm>
            <a:off x="4788024" y="31750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1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1691680" y="635661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2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9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4" name="向左箭號 3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5076056" y="29210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05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44008" y="5373216"/>
            <a:ext cx="2016224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0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9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88024" y="4725144"/>
            <a:ext cx="1944216" cy="21602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50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16016" y="3861048"/>
            <a:ext cx="1224136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975011" y="2636912"/>
            <a:ext cx="693997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有兩個函數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constructor 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中加入的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083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60032" y="4653136"/>
            <a:ext cx="1512168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1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55776" y="5085184"/>
            <a:ext cx="2016224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9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427984" y="2708920"/>
            <a:ext cx="520527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apply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的第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個參數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剛好是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5379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19672" y="1772816"/>
            <a:ext cx="864096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619672" y="2564904"/>
            <a:ext cx="864096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31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827584" y="764704"/>
            <a:ext cx="432048" cy="432048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橢圓 3"/>
          <p:cNvSpPr/>
          <p:nvPr/>
        </p:nvSpPr>
        <p:spPr>
          <a:xfrm>
            <a:off x="3923928" y="3429000"/>
            <a:ext cx="521072" cy="504056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50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55776" y="1628800"/>
            <a:ext cx="1368152" cy="122413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9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72000" y="4437112"/>
            <a:ext cx="1512168" cy="50405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3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88024" y="4077072"/>
            <a:ext cx="1872208" cy="158417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18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1) Array.prototype.max=function...</a:t>
            </a:r>
          </a:p>
          <a:p>
            <a:r>
              <a:rPr lang="en-US" smtClean="0"/>
              <a:t>2) Array.max=function</a:t>
            </a:r>
          </a:p>
          <a:p>
            <a:r>
              <a:rPr lang="zh-TW" altLang="en-US"/>
              <a:t>都可以</a:t>
            </a:r>
            <a:r>
              <a:rPr lang="zh-TW" altLang="en-US" smtClean="0"/>
              <a:t>添加</a:t>
            </a:r>
            <a:r>
              <a:rPr lang="en-US" altLang="zh-TW" smtClean="0"/>
              <a:t>method </a:t>
            </a:r>
            <a:r>
              <a:rPr lang="zh-TW" altLang="en-US" smtClean="0"/>
              <a:t>到類別</a:t>
            </a:r>
            <a:r>
              <a:rPr lang="en-US" altLang="zh-TW" smtClean="0"/>
              <a:t>Array </a:t>
            </a:r>
            <a:r>
              <a:rPr lang="zh-TW" altLang="en-US" smtClean="0"/>
              <a:t>中，但是後者是建立在</a:t>
            </a:r>
            <a:r>
              <a:rPr lang="en-US" altLang="zh-TW" smtClean="0"/>
              <a:t>constructor </a:t>
            </a:r>
            <a:r>
              <a:rPr lang="zh-TW" altLang="en-US" smtClean="0"/>
              <a:t>中。只能利用</a:t>
            </a:r>
            <a:r>
              <a:rPr lang="en-US" altLang="zh-TW" smtClean="0"/>
              <a:t>Array.max </a:t>
            </a:r>
            <a:r>
              <a:rPr lang="zh-TW" altLang="en-US" smtClean="0"/>
              <a:t>的方式使用，例如</a:t>
            </a:r>
            <a:r>
              <a:rPr lang="en-US" altLang="zh-TW" smtClean="0"/>
              <a:t>Array.isArray()</a:t>
            </a:r>
            <a:r>
              <a:rPr lang="zh-TW" altLang="en-US" smtClean="0"/>
              <a:t>函數。</a:t>
            </a:r>
            <a:endParaRPr lang="en-US" altLang="zh-TW" smtClean="0"/>
          </a:p>
          <a:p>
            <a:r>
              <a:rPr lang="zh-TW" altLang="en-US" smtClean="0"/>
              <a:t>如果經由</a:t>
            </a:r>
            <a:r>
              <a:rPr lang="en-US" altLang="zh-TW" smtClean="0"/>
              <a:t>prototype</a:t>
            </a:r>
            <a:r>
              <a:rPr lang="zh-TW" altLang="en-US" smtClean="0"/>
              <a:t>的方式新增方法，那麼所有宣告為</a:t>
            </a:r>
            <a:r>
              <a:rPr lang="en-US" altLang="zh-TW" smtClean="0"/>
              <a:t>Array</a:t>
            </a:r>
            <a:r>
              <a:rPr lang="zh-TW" altLang="en-US" smtClean="0"/>
              <a:t>的變數，都可以使用方法</a:t>
            </a:r>
            <a:r>
              <a:rPr lang="en-US" altLang="zh-TW" smtClean="0"/>
              <a:t>max </a:t>
            </a:r>
            <a:r>
              <a:rPr lang="zh-TW" altLang="en-US" smtClean="0"/>
              <a:t>，例如</a:t>
            </a:r>
            <a:endParaRPr lang="en-US" altLang="zh-TW" smtClean="0"/>
          </a:p>
          <a:p>
            <a:r>
              <a:rPr lang="en-US" altLang="zh-TW" smtClean="0"/>
              <a:t>var </a:t>
            </a:r>
            <a:r>
              <a:rPr lang="en-US" altLang="zh-TW"/>
              <a:t>p1= new Array(3,4,5</a:t>
            </a:r>
            <a:r>
              <a:rPr lang="en-US" altLang="zh-TW" smtClean="0"/>
              <a:t>)</a:t>
            </a:r>
          </a:p>
          <a:p>
            <a:r>
              <a:rPr lang="en-US" smtClean="0"/>
              <a:t>p1.max()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47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mtClean="0"/>
              <a:t>雖然這個找出最大元素的方法，可以經由呼叫</a:t>
            </a:r>
            <a:r>
              <a:rPr lang="en-US" altLang="zh-TW" smtClean="0"/>
              <a:t>Math.max </a:t>
            </a:r>
            <a:r>
              <a:rPr lang="zh-TW" altLang="en-US" smtClean="0"/>
              <a:t>達成。但是受限於參數傳遞的大小限制，只能適用於小陣列。</a:t>
            </a:r>
            <a:endParaRPr lang="en-US" altLang="zh-TW" smtClean="0"/>
          </a:p>
          <a:p>
            <a:r>
              <a:rPr lang="zh-TW" altLang="en-US" smtClean="0"/>
              <a:t>簡單原因是：</a:t>
            </a:r>
            <a:endParaRPr lang="en-US" altLang="zh-TW" smtClean="0"/>
          </a:p>
          <a:p>
            <a:r>
              <a:rPr lang="en-US" smtClean="0"/>
              <a:t>Math.max.apply(null,this) </a:t>
            </a:r>
            <a:r>
              <a:rPr lang="zh-TW" altLang="en-US" smtClean="0"/>
              <a:t>會被導向</a:t>
            </a:r>
            <a:r>
              <a:rPr lang="en-US" altLang="zh-TW" smtClean="0"/>
              <a:t>Math.max.call</a:t>
            </a:r>
            <a:r>
              <a:rPr lang="zh-TW" altLang="en-US" smtClean="0"/>
              <a:t>，如果</a:t>
            </a:r>
            <a:r>
              <a:rPr lang="en-US" altLang="zh-TW" smtClean="0"/>
              <a:t>this </a:t>
            </a:r>
            <a:r>
              <a:rPr lang="zh-TW" altLang="en-US" smtClean="0"/>
              <a:t>的內容為</a:t>
            </a:r>
            <a:r>
              <a:rPr lang="en-US" altLang="zh-TW" smtClean="0"/>
              <a:t>[3,4,5]</a:t>
            </a:r>
            <a:r>
              <a:rPr lang="zh-TW" altLang="en-US" smtClean="0"/>
              <a:t>，則會變成</a:t>
            </a:r>
            <a:endParaRPr lang="en-US" altLang="zh-TW" smtClean="0"/>
          </a:p>
          <a:p>
            <a:r>
              <a:rPr lang="en-US" smtClean="0"/>
              <a:t>Math.max.call(null, 3,4,5) </a:t>
            </a:r>
            <a:r>
              <a:rPr lang="zh-TW" altLang="en-US" smtClean="0"/>
              <a:t>。也就是陣列元素被分解為個別的參數。</a:t>
            </a:r>
            <a:endParaRPr lang="en-US" altLang="zh-TW" smtClean="0"/>
          </a:p>
          <a:p>
            <a:r>
              <a:rPr lang="zh-TW" altLang="en-US" smtClean="0"/>
              <a:t>其中一個輔助證明</a:t>
            </a:r>
            <a:r>
              <a:rPr lang="en-US" altLang="zh-TW" smtClean="0"/>
              <a:t>: Math.max([3,4,5]) </a:t>
            </a:r>
            <a:r>
              <a:rPr lang="zh-TW" altLang="en-US" smtClean="0"/>
              <a:t>傳回</a:t>
            </a:r>
            <a:r>
              <a:rPr lang="en-US" altLang="zh-TW" smtClean="0"/>
              <a:t>Nan </a:t>
            </a:r>
            <a:r>
              <a:rPr lang="zh-TW" altLang="en-US" smtClean="0"/>
              <a:t>而</a:t>
            </a:r>
            <a:r>
              <a:rPr lang="en-US" altLang="zh-TW" smtClean="0"/>
              <a:t>Math.max(3,4,5</a:t>
            </a:r>
            <a:r>
              <a:rPr lang="zh-TW" altLang="en-US" smtClean="0"/>
              <a:t>）傳回</a:t>
            </a:r>
            <a:r>
              <a:rPr lang="en-US" altLang="zh-TW" smtClean="0"/>
              <a:t>5</a:t>
            </a:r>
            <a:r>
              <a:rPr lang="zh-TW" altLang="en-US" smtClean="0"/>
              <a:t>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86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prototype or not</a:t>
            </a: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539552" y="1484784"/>
            <a:ext cx="4371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/>
              <a:t>建立在 </a:t>
            </a:r>
            <a:r>
              <a:rPr lang="en-US"/>
              <a:t>constructor </a:t>
            </a:r>
            <a:r>
              <a:rPr lang="zh-TW" altLang="en-US"/>
              <a:t>的方法，會佔用記憶體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6300192" y="2132856"/>
            <a:ext cx="866361" cy="864096"/>
            <a:chOff x="971600" y="2276872"/>
            <a:chExt cx="866361" cy="864096"/>
          </a:xfrm>
        </p:grpSpPr>
        <p:sp>
          <p:nvSpPr>
            <p:cNvPr id="7" name="矩形 6"/>
            <p:cNvSpPr/>
            <p:nvPr/>
          </p:nvSpPr>
          <p:spPr>
            <a:xfrm>
              <a:off x="971600" y="2564904"/>
              <a:ext cx="864096" cy="576064"/>
            </a:xfrm>
            <a:prstGeom prst="rect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mtClean="0"/>
                <a:t>max()</a:t>
              </a:r>
              <a:endParaRPr 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73865" y="2276872"/>
              <a:ext cx="864096" cy="864096"/>
            </a:xfrm>
            <a:prstGeom prst="rect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mtClean="0"/>
                <a:t>Array</a:t>
              </a:r>
              <a:endParaRPr 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2123728" y="2190408"/>
            <a:ext cx="2040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/>
              <a:t>var p1=new Array();</a:t>
            </a:r>
          </a:p>
          <a:p>
            <a:r>
              <a:rPr lang="en-US" altLang="zh-TW" smtClean="0"/>
              <a:t>var p2=new Array();</a:t>
            </a:r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24000" y="2429272"/>
            <a:ext cx="866361" cy="864096"/>
            <a:chOff x="971600" y="2276872"/>
            <a:chExt cx="866361" cy="864096"/>
          </a:xfrm>
        </p:grpSpPr>
        <p:sp>
          <p:nvSpPr>
            <p:cNvPr id="13" name="矩形 12"/>
            <p:cNvSpPr/>
            <p:nvPr/>
          </p:nvSpPr>
          <p:spPr>
            <a:xfrm>
              <a:off x="971600" y="2564904"/>
              <a:ext cx="864096" cy="576064"/>
            </a:xfrm>
            <a:prstGeom prst="rect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mtClean="0"/>
                <a:t>max()</a:t>
              </a:r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3865" y="2276872"/>
              <a:ext cx="864096" cy="864096"/>
            </a:xfrm>
            <a:prstGeom prst="rect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mtClean="0"/>
                <a:t>Array</a:t>
              </a:r>
              <a:endParaRPr 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302457" y="3005336"/>
            <a:ext cx="866361" cy="864096"/>
            <a:chOff x="971600" y="2276872"/>
            <a:chExt cx="866361" cy="864096"/>
          </a:xfrm>
        </p:grpSpPr>
        <p:sp>
          <p:nvSpPr>
            <p:cNvPr id="16" name="矩形 15"/>
            <p:cNvSpPr/>
            <p:nvPr/>
          </p:nvSpPr>
          <p:spPr>
            <a:xfrm>
              <a:off x="971600" y="2564904"/>
              <a:ext cx="864096" cy="576064"/>
            </a:xfrm>
            <a:prstGeom prst="rect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mtClean="0"/>
                <a:t>max()</a:t>
              </a:r>
              <a:endParaRPr 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73865" y="2276872"/>
              <a:ext cx="864096" cy="864096"/>
            </a:xfrm>
            <a:prstGeom prst="rect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mtClean="0"/>
                <a:t>Array</a:t>
              </a:r>
              <a:endParaRPr lang="en-US"/>
            </a:p>
          </p:txBody>
        </p:sp>
      </p:grpSp>
      <p:cxnSp>
        <p:nvCxnSpPr>
          <p:cNvPr id="19" name="直線單箭頭接點 18"/>
          <p:cNvCxnSpPr/>
          <p:nvPr/>
        </p:nvCxnSpPr>
        <p:spPr>
          <a:xfrm>
            <a:off x="5796136" y="2132856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470608" y="2006516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/>
              <a:t>p1</a:t>
            </a:r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482774" y="282067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/>
              <a:t>p2</a:t>
            </a:r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41198" y="4454788"/>
            <a:ext cx="1634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/>
              <a:t>利用</a:t>
            </a:r>
            <a:r>
              <a:rPr lang="en-US" altLang="zh-TW" smtClean="0"/>
              <a:t>prototype </a:t>
            </a:r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616116" y="4588289"/>
            <a:ext cx="864096" cy="57606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mtClean="0"/>
              <a:t>max()</a:t>
            </a:r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4358241" y="4581128"/>
            <a:ext cx="864096" cy="29641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mtClean="0"/>
              <a:t>Array</a:t>
            </a:r>
            <a:endParaRPr 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3851920" y="4581128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526392" y="445478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/>
              <a:t>p1</a:t>
            </a:r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555355" y="483766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/>
              <a:t>p2</a:t>
            </a:r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362872" y="4881736"/>
            <a:ext cx="864096" cy="29641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mtClean="0"/>
              <a:t>Array</a:t>
            </a:r>
            <a:endParaRPr lang="en-US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5800666" y="2996952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851920" y="4881976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39552" y="4149080"/>
            <a:ext cx="7560840" cy="72008"/>
          </a:xfrm>
          <a:prstGeom prst="rect">
            <a:avLst/>
          </a:prstGeom>
          <a:solidFill>
            <a:srgbClr val="92D050"/>
          </a:solidFill>
          <a:ln w="25400">
            <a:noFil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827584" y="5006953"/>
            <a:ext cx="2040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/>
              <a:t>var p1=new Array();</a:t>
            </a:r>
          </a:p>
          <a:p>
            <a:r>
              <a:rPr lang="en-US" altLang="zh-TW" smtClean="0"/>
              <a:t>var p2=new Array();</a:t>
            </a:r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403648" y="6065288"/>
            <a:ext cx="606929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兩種方法的區別，在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debug 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看不出來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3025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828800" y="2940050"/>
            <a:ext cx="5484813" cy="1137022"/>
            <a:chOff x="1828800" y="2940050"/>
            <a:chExt cx="5484813" cy="1137022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940050"/>
              <a:ext cx="5484813" cy="976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橢圓 3"/>
            <p:cNvSpPr/>
            <p:nvPr/>
          </p:nvSpPr>
          <p:spPr>
            <a:xfrm>
              <a:off x="4644008" y="3645024"/>
              <a:ext cx="432048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3782728" y="3214838"/>
              <a:ext cx="2109976" cy="654518"/>
            </a:xfrm>
            <a:custGeom>
              <a:avLst/>
              <a:gdLst>
                <a:gd name="connsiteX0" fmla="*/ 1501541 w 2109976"/>
                <a:gd name="connsiteY0" fmla="*/ 654518 h 654518"/>
                <a:gd name="connsiteX1" fmla="*/ 2030931 w 2109976"/>
                <a:gd name="connsiteY1" fmla="*/ 163629 h 654518"/>
                <a:gd name="connsiteX2" fmla="*/ 0 w 2109976"/>
                <a:gd name="connsiteY2" fmla="*/ 0 h 654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9976" h="654518">
                  <a:moveTo>
                    <a:pt x="1501541" y="654518"/>
                  </a:moveTo>
                  <a:cubicBezTo>
                    <a:pt x="1891364" y="463616"/>
                    <a:pt x="2281188" y="272715"/>
                    <a:pt x="2030931" y="163629"/>
                  </a:cubicBezTo>
                  <a:cubicBezTo>
                    <a:pt x="1780674" y="54543"/>
                    <a:pt x="351322" y="36897"/>
                    <a:pt x="0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09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&lt;script&gt;</a:t>
            </a:r>
          </a:p>
          <a:p>
            <a:r>
              <a:rPr lang="en-US"/>
              <a:t>    var p = [35, 2, 65, 7, 8, 9, 12, 121, 33, 99];</a:t>
            </a:r>
          </a:p>
          <a:p>
            <a:r>
              <a:rPr lang="en-US"/>
              <a:t>    Array.prototype.max = function() {</a:t>
            </a:r>
          </a:p>
          <a:p>
            <a:r>
              <a:rPr lang="en-US"/>
              <a:t>        return Math.max.apply(null, this);</a:t>
            </a:r>
          </a:p>
          <a:p>
            <a:r>
              <a:rPr lang="en-US"/>
              <a:t>    };</a:t>
            </a:r>
          </a:p>
          <a:p>
            <a:endParaRPr lang="en-US"/>
          </a:p>
          <a:p>
            <a:r>
              <a:rPr lang="en-US"/>
              <a:t>    Array.prototype.min = function() {</a:t>
            </a:r>
          </a:p>
          <a:p>
            <a:r>
              <a:rPr lang="en-US"/>
              <a:t>        return Math.min.apply(null, this);</a:t>
            </a:r>
          </a:p>
          <a:p>
            <a:r>
              <a:rPr lang="en-US"/>
              <a:t>    };</a:t>
            </a:r>
          </a:p>
          <a:p>
            <a:endParaRPr lang="en-US"/>
          </a:p>
          <a:p>
            <a:r>
              <a:rPr lang="en-US"/>
              <a:t>    var p1 = new Array(35, 2, 65, 7, 8, 9, 12, 121, 33, 99);</a:t>
            </a:r>
          </a:p>
          <a:p>
            <a:endParaRPr lang="en-US"/>
          </a:p>
          <a:p>
            <a:r>
              <a:rPr lang="en-US"/>
              <a:t>    //alert("Max value is: "+p.max()+"\nMin value is: "+ p.min());</a:t>
            </a:r>
          </a:p>
          <a:p>
            <a:r>
              <a:rPr lang="en-US"/>
              <a:t>    alert("p1's max is " + p1.max());</a:t>
            </a:r>
          </a:p>
          <a:p>
            <a:r>
              <a:rPr lang="en-US"/>
              <a:t>&lt;/script&gt;</a:t>
            </a:r>
          </a:p>
          <a:p>
            <a:endParaRPr lang="en-US"/>
          </a:p>
          <a:p>
            <a:r>
              <a:rPr lang="en-US"/>
              <a:t>&lt;/script&gt;</a:t>
            </a:r>
          </a:p>
          <a:p>
            <a:endParaRPr lang="en-US"/>
          </a:p>
          <a:p>
            <a:r>
              <a:rPr lang="en-US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34443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19672" y="1700808"/>
            <a:ext cx="864096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1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899592" y="620688"/>
            <a:ext cx="648072" cy="864096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7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 flipH="1">
            <a:off x="1979712" y="1700808"/>
            <a:ext cx="288032" cy="360040"/>
          </a:xfrm>
          <a:prstGeom prst="line">
            <a:avLst/>
          </a:prstGeom>
          <a:ln w="1905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H="1">
            <a:off x="1835696" y="2492896"/>
            <a:ext cx="432048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73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15616" y="1772816"/>
            <a:ext cx="1008112" cy="21602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115616" y="2636912"/>
            <a:ext cx="1008112" cy="21602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6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&lt;script&gt;</a:t>
            </a:r>
          </a:p>
          <a:p>
            <a:r>
              <a:rPr lang="en-US"/>
              <a:t>    var p = [35, 2, 65, 7, 8, 9, 12, 121, 33, 99];</a:t>
            </a:r>
          </a:p>
          <a:p>
            <a:r>
              <a:rPr lang="en-US"/>
              <a:t>    </a:t>
            </a:r>
            <a:r>
              <a:rPr lang="en-US" smtClean="0"/>
              <a:t>Array.max </a:t>
            </a:r>
            <a:r>
              <a:rPr lang="en-US"/>
              <a:t>= function() {</a:t>
            </a:r>
          </a:p>
          <a:p>
            <a:r>
              <a:rPr lang="en-US"/>
              <a:t>        return Math.max.apply(null, this);</a:t>
            </a:r>
          </a:p>
          <a:p>
            <a:r>
              <a:rPr lang="en-US"/>
              <a:t>    };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smtClean="0"/>
              <a:t>Array.min </a:t>
            </a:r>
            <a:r>
              <a:rPr lang="en-US"/>
              <a:t>= function() {</a:t>
            </a:r>
          </a:p>
          <a:p>
            <a:r>
              <a:rPr lang="en-US"/>
              <a:t>        return Math.min.apply(null, this);</a:t>
            </a:r>
          </a:p>
          <a:p>
            <a:r>
              <a:rPr lang="en-US"/>
              <a:t>    };</a:t>
            </a:r>
          </a:p>
          <a:p>
            <a:endParaRPr lang="en-US"/>
          </a:p>
          <a:p>
            <a:r>
              <a:rPr lang="en-US"/>
              <a:t>    var p1 = new Array(35, 2, 65, 7, 8, 9, 12, 121, 33, 99);</a:t>
            </a:r>
          </a:p>
          <a:p>
            <a:endParaRPr lang="en-US"/>
          </a:p>
          <a:p>
            <a:r>
              <a:rPr lang="en-US"/>
              <a:t>    //alert("Max value is: "+p.max()+"\nMin value is: "+ p.min());</a:t>
            </a:r>
          </a:p>
          <a:p>
            <a:r>
              <a:rPr lang="en-US"/>
              <a:t>    alert("p1's max is " + p1.max());</a:t>
            </a:r>
          </a:p>
          <a:p>
            <a:r>
              <a:rPr lang="en-US"/>
              <a:t>&lt;/script&gt;</a:t>
            </a:r>
          </a:p>
          <a:p>
            <a:endParaRPr lang="en-US"/>
          </a:p>
          <a:p>
            <a:r>
              <a:rPr lang="en-US"/>
              <a:t>&lt;/script&gt;</a:t>
            </a:r>
          </a:p>
          <a:p>
            <a:endParaRPr lang="en-US"/>
          </a:p>
          <a:p>
            <a:r>
              <a:rPr lang="en-US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5385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45000" y="2636912"/>
            <a:ext cx="2431256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FF0000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rgbClr val="C00000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471</Words>
  <Application>Microsoft Office PowerPoint</Application>
  <PresentationFormat>如螢幕大小 (4:3)</PresentationFormat>
  <Paragraphs>76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Cambria Math</vt:lpstr>
      <vt:lpstr>Office 佈景主題</vt:lpstr>
      <vt:lpstr>prototype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prototype or not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Windows 使用者</cp:lastModifiedBy>
  <cp:revision>237</cp:revision>
  <dcterms:created xsi:type="dcterms:W3CDTF">2016-05-11T16:34:21Z</dcterms:created>
  <dcterms:modified xsi:type="dcterms:W3CDTF">2018-12-19T09:56:05Z</dcterms:modified>
</cp:coreProperties>
</file>