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9" r:id="rId3"/>
    <p:sldId id="270" r:id="rId4"/>
    <p:sldId id="273" r:id="rId5"/>
    <p:sldId id="276" r:id="rId6"/>
    <p:sldId id="278" r:id="rId7"/>
    <p:sldId id="279" r:id="rId8"/>
    <p:sldId id="281" r:id="rId9"/>
    <p:sldId id="284" r:id="rId10"/>
    <p:sldId id="295" r:id="rId11"/>
    <p:sldId id="302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0" autoAdjust="0"/>
  </p:normalViewPr>
  <p:slideViewPr>
    <p:cSldViewPr>
      <p:cViewPr varScale="1">
        <p:scale>
          <a:sx n="78" d="100"/>
          <a:sy n="78" d="100"/>
        </p:scale>
        <p:origin x="1622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/>
              <a:t>第二層</a:t>
            </a:r>
          </a:p>
          <a:p>
            <a:pPr lvl="1"/>
            <a:r>
              <a:rPr lang="zh-TW" altLang="en-GB" noProof="0"/>
              <a:t>第三層</a:t>
            </a:r>
          </a:p>
          <a:p>
            <a:pPr lvl="2"/>
            <a:r>
              <a:rPr lang="zh-TW" altLang="en-GB" noProof="0"/>
              <a:t>第四層</a:t>
            </a:r>
          </a:p>
          <a:p>
            <a:pPr lvl="3"/>
            <a:r>
              <a:rPr lang="zh-TW" altLang="en-GB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2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4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3C63289-5381-4789-A22F-EC8A064A085D}"/>
              </a:ext>
            </a:extLst>
          </p:cNvPr>
          <p:cNvSpPr txBox="1"/>
          <p:nvPr/>
        </p:nvSpPr>
        <p:spPr>
          <a:xfrm>
            <a:off x="254000" y="635000"/>
            <a:ext cx="7874000" cy="7632859"/>
          </a:xfrm>
          <a:prstGeom prst="rect">
            <a:avLst/>
          </a:prstGeom>
          <a:solidFill>
            <a:srgbClr val="FFFF00">
              <a:alpha val="50000"/>
            </a:srgbClr>
          </a:solidFill>
          <a:ln w="12700">
            <a:noFill/>
          </a:ln>
          <a:effectLst>
            <a:outerShdw blurRad="50800" dist="37717" dir="2700022" rotWithShape="0">
              <a:scrgbClr r="0" g="0" b="0">
                <a:alpha val="40000"/>
              </a:scrgbClr>
            </a:outerShdw>
          </a:effectLst>
        </p:spPr>
        <p:txBody>
          <a:bodyPr vert="horz" wrap="square" rtlCol="0">
            <a:spAutoFit/>
          </a:bodyPr>
          <a:lstStyle/>
          <a:p>
            <a:r>
              <a:rPr lang="en-US" altLang="zh-TW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&lt;!DOCTYPE html&gt;
&lt;html&gt;
&lt;head&gt;
    &lt;meta charset="utf-8" /&gt;
    &lt;title&gt;Page Title&lt;/title&gt;
    &lt;style&gt;
.main {
  background-color:#F00;
  width: 200px;
  height: 300px;
}
.relative {
  background-color: #00F;
  position: relative;
  top: 30px;
  color: #FFF;
}
.static {
  background-color: #0F0;
}
    &lt;/style&gt;
&lt;/head&gt;
&lt;body&gt;
&lt;div class='main'&gt;
	&lt;div id="box1"&gt;
		&lt;p class="static"&gt;static&lt;/p&gt;
		&lt;p class="relative" &gt;relative&lt;/p&gt;
	&lt;/div&gt;    
&lt;/body&gt;
&lt;/html&gt;</a:t>
            </a:r>
            <a:endParaRPr lang="zh-TW" altLang="en-US" sz="1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5AB7315-4616-417B-B946-573CA786EFB3}"/>
              </a:ext>
            </a:extLst>
          </p:cNvPr>
          <p:cNvSpPr txBox="1"/>
          <p:nvPr/>
        </p:nvSpPr>
        <p:spPr>
          <a:xfrm>
            <a:off x="4283968" y="3933056"/>
            <a:ext cx="442525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relative: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相對於原來的位置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1723D6-1D80-4AAE-A490-7582FD575557}"/>
              </a:ext>
            </a:extLst>
          </p:cNvPr>
          <p:cNvSpPr txBox="1"/>
          <p:nvPr/>
        </p:nvSpPr>
        <p:spPr>
          <a:xfrm>
            <a:off x="4427984" y="5085184"/>
            <a:ext cx="328089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top,left 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無效</a:t>
            </a:r>
          </a:p>
        </p:txBody>
      </p:sp>
    </p:spTree>
    <p:extLst>
      <p:ext uri="{BB962C8B-B14F-4D97-AF65-F5344CB8AC3E}">
        <p14:creationId xmlns:p14="http://schemas.microsoft.com/office/powerpoint/2010/main" val="97835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38309B-1D8D-4236-A7A7-43C24DD3B4A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2DBDB2-A54D-4954-8CF2-A6AE99B9BFC7}"/>
              </a:ext>
            </a:extLst>
          </p:cNvPr>
          <p:cNvSpPr/>
          <p:nvPr/>
        </p:nvSpPr>
        <p:spPr>
          <a:xfrm>
            <a:off x="3923928" y="3789040"/>
            <a:ext cx="1512168" cy="36004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5383A0-E6D1-4A51-9EC6-773B1218E294}"/>
              </a:ext>
            </a:extLst>
          </p:cNvPr>
          <p:cNvSpPr txBox="1"/>
          <p:nvPr/>
        </p:nvSpPr>
        <p:spPr>
          <a:xfrm>
            <a:off x="3923928" y="2492896"/>
            <a:ext cx="142032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margin</a:t>
            </a:r>
            <a:endParaRPr lang="zh-TW" alt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365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9DB009A-8130-42A1-8426-D28DF6E5BDA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31EDAD3-7DA9-4DCE-AA5C-080F1D3370A7}"/>
              </a:ext>
            </a:extLst>
          </p:cNvPr>
          <p:cNvSpPr/>
          <p:nvPr/>
        </p:nvSpPr>
        <p:spPr>
          <a:xfrm>
            <a:off x="3779912" y="3645024"/>
            <a:ext cx="2016224" cy="72008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80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35167B3-6453-4952-B756-58EE1891565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箭號: 向左 1">
            <a:extLst>
              <a:ext uri="{FF2B5EF4-FFF2-40B4-BE49-F238E27FC236}">
                <a16:creationId xmlns:a16="http://schemas.microsoft.com/office/drawing/2014/main" id="{797F8E4A-AC67-4622-8721-E9E723C054FE}"/>
              </a:ext>
            </a:extLst>
          </p:cNvPr>
          <p:cNvSpPr/>
          <p:nvPr/>
        </p:nvSpPr>
        <p:spPr>
          <a:xfrm>
            <a:off x="4860032" y="972297"/>
            <a:ext cx="635000" cy="495300"/>
          </a:xfrm>
          <a:prstGeom prst="leftArrow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C479AA01-88D1-43B2-ABB8-0F0A18104832}"/>
              </a:ext>
            </a:extLst>
          </p:cNvPr>
          <p:cNvSpPr/>
          <p:nvPr/>
        </p:nvSpPr>
        <p:spPr>
          <a:xfrm>
            <a:off x="1475656" y="1484784"/>
            <a:ext cx="635000" cy="495300"/>
          </a:xfrm>
          <a:prstGeom prst="leftArrow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E64C4E6-449B-4BC5-A59B-249FFC051EC3}"/>
              </a:ext>
            </a:extLst>
          </p:cNvPr>
          <p:cNvSpPr/>
          <p:nvPr/>
        </p:nvSpPr>
        <p:spPr>
          <a:xfrm>
            <a:off x="381000" y="1484784"/>
            <a:ext cx="518592" cy="360040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529E31A-DE74-4AAA-8B5A-565109ADAC2F}"/>
              </a:ext>
            </a:extLst>
          </p:cNvPr>
          <p:cNvSpPr/>
          <p:nvPr/>
        </p:nvSpPr>
        <p:spPr>
          <a:xfrm>
            <a:off x="4211960" y="908720"/>
            <a:ext cx="360040" cy="432048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82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D114D51-278F-4A76-8929-EE59E5B813F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箭號: 向左 1">
            <a:extLst>
              <a:ext uri="{FF2B5EF4-FFF2-40B4-BE49-F238E27FC236}">
                <a16:creationId xmlns:a16="http://schemas.microsoft.com/office/drawing/2014/main" id="{8C1BA11A-586A-4D81-9A88-DB9732C8A13E}"/>
              </a:ext>
            </a:extLst>
          </p:cNvPr>
          <p:cNvSpPr/>
          <p:nvPr/>
        </p:nvSpPr>
        <p:spPr>
          <a:xfrm>
            <a:off x="5292080" y="4221088"/>
            <a:ext cx="635000" cy="495300"/>
          </a:xfrm>
          <a:prstGeom prst="leftArrow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TW"/>
              <a:t>3e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89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B478B01-BB03-4AFF-B5DB-202D6B5764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6E1BFB1-D4B6-4B68-A2F0-AD9328A5AA36}"/>
              </a:ext>
            </a:extLst>
          </p:cNvPr>
          <p:cNvSpPr/>
          <p:nvPr/>
        </p:nvSpPr>
        <p:spPr>
          <a:xfrm>
            <a:off x="4211960" y="4293096"/>
            <a:ext cx="1296144" cy="36004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11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E1624D0-ACDB-4D84-BB47-FD5365A629F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4" name="右大括弧 3">
            <a:extLst>
              <a:ext uri="{FF2B5EF4-FFF2-40B4-BE49-F238E27FC236}">
                <a16:creationId xmlns:a16="http://schemas.microsoft.com/office/drawing/2014/main" id="{C8C2F812-FAFC-483E-BB5D-D52B7A3BD321}"/>
              </a:ext>
            </a:extLst>
          </p:cNvPr>
          <p:cNvSpPr/>
          <p:nvPr/>
        </p:nvSpPr>
        <p:spPr>
          <a:xfrm>
            <a:off x="1619672" y="1278194"/>
            <a:ext cx="179631" cy="42261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B93A72-1402-4D52-AB87-002CD68069E5}"/>
              </a:ext>
            </a:extLst>
          </p:cNvPr>
          <p:cNvSpPr txBox="1"/>
          <p:nvPr/>
        </p:nvSpPr>
        <p:spPr>
          <a:xfrm>
            <a:off x="2008462" y="1301154"/>
            <a:ext cx="120263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40px?</a:t>
            </a:r>
            <a:endParaRPr lang="zh-TW" alt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491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EFC05A5-86A7-416D-A73D-CFB16597E57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B9489CC-D789-4BCC-9726-D6489963E914}"/>
              </a:ext>
            </a:extLst>
          </p:cNvPr>
          <p:cNvSpPr/>
          <p:nvPr/>
        </p:nvSpPr>
        <p:spPr>
          <a:xfrm>
            <a:off x="4067944" y="4365104"/>
            <a:ext cx="1152128" cy="21602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40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66BE266-ED1F-4277-BAE0-DB4F274AF99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2973CFF-5A36-426C-B8B4-C8DE44A8D519}"/>
              </a:ext>
            </a:extLst>
          </p:cNvPr>
          <p:cNvSpPr/>
          <p:nvPr/>
        </p:nvSpPr>
        <p:spPr>
          <a:xfrm>
            <a:off x="4211960" y="4293096"/>
            <a:ext cx="1152128" cy="36004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52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2043804-42F5-412E-B6DD-013F63C9987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9B99C35-FF7F-4519-99F9-2896307CF8A1}"/>
              </a:ext>
            </a:extLst>
          </p:cNvPr>
          <p:cNvSpPr/>
          <p:nvPr/>
        </p:nvSpPr>
        <p:spPr>
          <a:xfrm>
            <a:off x="4139952" y="4293096"/>
            <a:ext cx="1152128" cy="36004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33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197D491-D55F-49C6-B3CC-7CB7A6BA98E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27D819B-5A0C-4E87-A3E0-F2701C78915D}"/>
              </a:ext>
            </a:extLst>
          </p:cNvPr>
          <p:cNvSpPr/>
          <p:nvPr/>
        </p:nvSpPr>
        <p:spPr>
          <a:xfrm>
            <a:off x="4067944" y="4365104"/>
            <a:ext cx="1224136" cy="28803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6A888A-2675-4C0F-BAD9-4F0E0ACF3CFA}"/>
              </a:ext>
            </a:extLst>
          </p:cNvPr>
          <p:cNvSpPr txBox="1"/>
          <p:nvPr/>
        </p:nvSpPr>
        <p:spPr>
          <a:xfrm>
            <a:off x="3635896" y="3284984"/>
            <a:ext cx="4506426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-10px 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仍然還沒和綠色重疊</a:t>
            </a:r>
            <a:endParaRPr lang="en-US" altLang="zh-TW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148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47321</TotalTime>
  <Words>31</Words>
  <Application>Microsoft Office PowerPoint</Application>
  <PresentationFormat>如螢幕大小 (4:3)</PresentationFormat>
  <Paragraphs>10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Windows 使用者</cp:lastModifiedBy>
  <cp:revision>829</cp:revision>
  <dcterms:created xsi:type="dcterms:W3CDTF">2016-05-11T16:34:21Z</dcterms:created>
  <dcterms:modified xsi:type="dcterms:W3CDTF">2019-10-13T07:18:58Z</dcterms:modified>
</cp:coreProperties>
</file>