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43" r:id="rId2"/>
    <p:sldId id="344" r:id="rId3"/>
    <p:sldId id="416" r:id="rId4"/>
    <p:sldId id="352" r:id="rId5"/>
    <p:sldId id="362" r:id="rId6"/>
    <p:sldId id="374" r:id="rId7"/>
    <p:sldId id="375" r:id="rId8"/>
    <p:sldId id="384" r:id="rId9"/>
    <p:sldId id="385" r:id="rId10"/>
    <p:sldId id="391" r:id="rId11"/>
    <p:sldId id="40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010" autoAdjust="0"/>
  </p:normalViewPr>
  <p:slideViewPr>
    <p:cSldViewPr>
      <p:cViewPr varScale="1">
        <p:scale>
          <a:sx n="78" d="100"/>
          <a:sy n="78" d="100"/>
        </p:scale>
        <p:origin x="1622" y="77"/>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6330A2-78FB-4DBA-9F87-F3CAA1EF5649}" type="datetimeFigureOut">
              <a:rPr lang="en-US" smtClean="0"/>
              <a:t>10/11/2019</a:t>
            </a:fld>
            <a:endParaRPr 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0927F2-BECD-424C-84EF-0182FEA839C4}" type="slidenum">
              <a:rPr lang="en-US" smtClean="0"/>
              <a:t>‹#›</a:t>
            </a:fld>
            <a:endParaRPr lang="en-US"/>
          </a:p>
        </p:txBody>
      </p:sp>
    </p:spTree>
    <p:extLst>
      <p:ext uri="{BB962C8B-B14F-4D97-AF65-F5344CB8AC3E}">
        <p14:creationId xmlns:p14="http://schemas.microsoft.com/office/powerpoint/2010/main" val="1077024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7F221C2D-D537-4C31-81D4-DEFCF47D152F}" type="datetimeFigureOut">
              <a:rPr lang="zh-TW" altLang="en-US" smtClean="0"/>
              <a:t>2019/10/11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27923CC-A71C-4CD1-9C43-E0EC8CCAC778}" type="slidenum">
              <a:rPr lang="zh-TW" altLang="en-US" smtClean="0"/>
              <a:t>‹#›</a:t>
            </a:fld>
            <a:endParaRPr lang="zh-TW" altLang="en-US"/>
          </a:p>
        </p:txBody>
      </p:sp>
      <p:sp>
        <p:nvSpPr>
          <p:cNvPr id="8" name="Rectangle 7"/>
          <p:cNvSpPr>
            <a:spLocks noGrp="1" noChangeArrowheads="1"/>
          </p:cNvSpPr>
          <p:nvPr>
            <p:ph type="ctrTitle"/>
          </p:nvPr>
        </p:nvSpPr>
        <p:spPr>
          <a:xfrm>
            <a:off x="838200" y="1125538"/>
            <a:ext cx="7772400" cy="1846262"/>
          </a:xfrm>
          <a:ln>
            <a:solidFill>
              <a:srgbClr val="000080"/>
            </a:solidFill>
            <a:miter lim="800000"/>
            <a:headEnd/>
            <a:tailEnd/>
          </a:ln>
        </p:spPr>
        <p:txBody>
          <a:bodyPr/>
          <a:lstStyle>
            <a:lvl1pPr>
              <a:defRPr/>
            </a:lvl1pPr>
          </a:lstStyle>
          <a:p>
            <a:pPr lvl="0"/>
            <a:endParaRPr lang="zh-TW" altLang="en-GB" noProof="0"/>
          </a:p>
        </p:txBody>
      </p:sp>
      <p:sp>
        <p:nvSpPr>
          <p:cNvPr id="9" name="Rectangle 8"/>
          <p:cNvSpPr>
            <a:spLocks noGrp="1" noChangeArrowheads="1"/>
          </p:cNvSpPr>
          <p:nvPr>
            <p:ph type="subTitle" idx="1"/>
          </p:nvPr>
        </p:nvSpPr>
        <p:spPr>
          <a:xfrm>
            <a:off x="900113" y="3213100"/>
            <a:ext cx="5943600" cy="2425700"/>
          </a:xfrm>
        </p:spPr>
        <p:txBody>
          <a:bodyPr/>
          <a:lstStyle>
            <a:lvl1pPr marL="0" indent="0">
              <a:defRPr/>
            </a:lvl1pPr>
            <a:lvl2pPr marL="457200" lvl="1" indent="0">
              <a:defRPr/>
            </a:lvl2pPr>
            <a:lvl3pPr marL="914400" lvl="2" indent="0">
              <a:defRPr/>
            </a:lvl3pPr>
            <a:lvl4pPr marL="1371600" lvl="3" indent="0">
              <a:defRPr/>
            </a:lvl4pPr>
          </a:lstStyle>
          <a:p>
            <a:pPr lvl="0"/>
            <a:r>
              <a:rPr lang="zh-TW" altLang="en-GB" noProof="0"/>
              <a:t>第二層</a:t>
            </a:r>
          </a:p>
          <a:p>
            <a:pPr lvl="1"/>
            <a:r>
              <a:rPr lang="zh-TW" altLang="en-GB" noProof="0"/>
              <a:t>第三層</a:t>
            </a:r>
          </a:p>
          <a:p>
            <a:pPr lvl="2"/>
            <a:r>
              <a:rPr lang="zh-TW" altLang="en-GB" noProof="0"/>
              <a:t>第四層</a:t>
            </a:r>
          </a:p>
          <a:p>
            <a:pPr lvl="3"/>
            <a:r>
              <a:rPr lang="zh-TW" altLang="en-GB" noProof="0"/>
              <a:t>第五層</a:t>
            </a:r>
          </a:p>
        </p:txBody>
      </p:sp>
    </p:spTree>
    <p:extLst>
      <p:ext uri="{BB962C8B-B14F-4D97-AF65-F5344CB8AC3E}">
        <p14:creationId xmlns:p14="http://schemas.microsoft.com/office/powerpoint/2010/main" val="2122068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366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準">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atin typeface="Cambria Math" panose="02040503050406030204" pitchFamily="18" charset="0"/>
                <a:ea typeface="微軟正黑體" panose="020B0604030504040204" pitchFamily="34" charset="-120"/>
              </a:defRPr>
            </a:lvl1pPr>
          </a:lstStyle>
          <a:p>
            <a:r>
              <a:rPr lang="zh-TW" altLang="en-US"/>
              <a:t>按一下以編輯母片標題樣式</a:t>
            </a:r>
          </a:p>
        </p:txBody>
      </p:sp>
      <p:sp>
        <p:nvSpPr>
          <p:cNvPr id="3" name="日期版面配置區 2"/>
          <p:cNvSpPr>
            <a:spLocks noGrp="1"/>
          </p:cNvSpPr>
          <p:nvPr>
            <p:ph type="dt" sz="half" idx="10"/>
          </p:nvPr>
        </p:nvSpPr>
        <p:spPr/>
        <p:txBody>
          <a:bodyPr/>
          <a:lstStyle/>
          <a:p>
            <a:fld id="{7F221C2D-D537-4C31-81D4-DEFCF47D152F}" type="datetimeFigureOut">
              <a:rPr lang="zh-TW" altLang="en-US" smtClean="0"/>
              <a:t>2019/10/11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27923CC-A71C-4CD1-9C43-E0EC8CCAC778}" type="slidenum">
              <a:rPr lang="zh-TW" altLang="en-US" smtClean="0"/>
              <a:t>‹#›</a:t>
            </a:fld>
            <a:endParaRPr lang="zh-TW" altLang="en-US"/>
          </a:p>
        </p:txBody>
      </p:sp>
      <p:sp>
        <p:nvSpPr>
          <p:cNvPr id="7" name="文字版面配置區 6"/>
          <p:cNvSpPr>
            <a:spLocks noGrp="1"/>
          </p:cNvSpPr>
          <p:nvPr>
            <p:ph type="body" sz="quarter" idx="13"/>
          </p:nvPr>
        </p:nvSpPr>
        <p:spPr>
          <a:xfrm>
            <a:off x="395288" y="1268761"/>
            <a:ext cx="8353425" cy="5256584"/>
          </a:xfrm>
        </p:spPr>
        <p:txBody>
          <a:bodyPr/>
          <a:lstStyle>
            <a:lvl1pPr marL="0" indent="0">
              <a:lnSpc>
                <a:spcPct val="150000"/>
              </a:lnSpc>
              <a:spcBef>
                <a:spcPts val="0"/>
              </a:spcBef>
              <a:buFontTx/>
              <a:buNone/>
              <a:defRPr baseline="0">
                <a:latin typeface="Cambria Math" panose="02040503050406030204" pitchFamily="18" charset="0"/>
                <a:ea typeface="微軟正黑體" panose="020B0604030504040204" pitchFamily="34" charset="-120"/>
              </a:defRPr>
            </a:lvl1pPr>
            <a:lvl2pPr marL="457200" indent="0">
              <a:lnSpc>
                <a:spcPct val="150000"/>
              </a:lnSpc>
              <a:spcBef>
                <a:spcPts val="0"/>
              </a:spcBef>
              <a:buFontTx/>
              <a:buNone/>
              <a:defRPr baseline="0">
                <a:latin typeface="Cambria Math" panose="02040503050406030204" pitchFamily="18" charset="0"/>
                <a:ea typeface="微軟正黑體" panose="020B0604030504040204" pitchFamily="34" charset="-120"/>
              </a:defRPr>
            </a:lvl2pPr>
            <a:lvl3pPr marL="914400" indent="0">
              <a:lnSpc>
                <a:spcPct val="150000"/>
              </a:lnSpc>
              <a:spcBef>
                <a:spcPts val="0"/>
              </a:spcBef>
              <a:buFontTx/>
              <a:buNone/>
              <a:defRPr baseline="0">
                <a:latin typeface="Cambria Math" panose="02040503050406030204" pitchFamily="18" charset="0"/>
                <a:ea typeface="微軟正黑體" panose="020B0604030504040204" pitchFamily="34" charset="-120"/>
              </a:defRPr>
            </a:lvl3pPr>
            <a:lvl4pPr marL="1371600" indent="0">
              <a:lnSpc>
                <a:spcPct val="150000"/>
              </a:lnSpc>
              <a:spcBef>
                <a:spcPts val="0"/>
              </a:spcBef>
              <a:buFontTx/>
              <a:buNone/>
              <a:defRPr baseline="0">
                <a:latin typeface="Cambria Math" panose="02040503050406030204" pitchFamily="18" charset="0"/>
                <a:ea typeface="微軟正黑體" panose="020B0604030504040204" pitchFamily="34" charset="-120"/>
              </a:defRPr>
            </a:lvl4pPr>
            <a:lvl5pPr marL="1828800" indent="0">
              <a:lnSpc>
                <a:spcPct val="150000"/>
              </a:lnSpc>
              <a:spcBef>
                <a:spcPts val="0"/>
              </a:spcBef>
              <a:buFontTx/>
              <a:buNone/>
              <a:defRPr baseline="0">
                <a:latin typeface="Cambria Math" panose="02040503050406030204" pitchFamily="18" charset="0"/>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34291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點段落">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atin typeface="Cambria Math" panose="02040503050406030204" pitchFamily="18" charset="0"/>
                <a:ea typeface="微軟正黑體" panose="020B0604030504040204" pitchFamily="34" charset="-120"/>
              </a:defRPr>
            </a:lvl1pPr>
          </a:lstStyle>
          <a:p>
            <a:r>
              <a:rPr lang="zh-TW" altLang="en-US"/>
              <a:t>按一下以編輯母片標題樣式</a:t>
            </a:r>
          </a:p>
        </p:txBody>
      </p:sp>
      <p:sp>
        <p:nvSpPr>
          <p:cNvPr id="3" name="日期版面配置區 2"/>
          <p:cNvSpPr>
            <a:spLocks noGrp="1"/>
          </p:cNvSpPr>
          <p:nvPr>
            <p:ph type="dt" sz="half" idx="10"/>
          </p:nvPr>
        </p:nvSpPr>
        <p:spPr/>
        <p:txBody>
          <a:bodyPr/>
          <a:lstStyle/>
          <a:p>
            <a:fld id="{7F221C2D-D537-4C31-81D4-DEFCF47D152F}" type="datetimeFigureOut">
              <a:rPr lang="zh-TW" altLang="en-US" smtClean="0"/>
              <a:t>2019/10/11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27923CC-A71C-4CD1-9C43-E0EC8CCAC778}" type="slidenum">
              <a:rPr lang="zh-TW" altLang="en-US" smtClean="0"/>
              <a:t>‹#›</a:t>
            </a:fld>
            <a:endParaRPr lang="zh-TW" altLang="en-US"/>
          </a:p>
        </p:txBody>
      </p:sp>
      <p:sp>
        <p:nvSpPr>
          <p:cNvPr id="7" name="文字版面配置區 6"/>
          <p:cNvSpPr>
            <a:spLocks noGrp="1"/>
          </p:cNvSpPr>
          <p:nvPr>
            <p:ph type="body" sz="quarter" idx="13" hasCustomPrompt="1"/>
          </p:nvPr>
        </p:nvSpPr>
        <p:spPr>
          <a:xfrm>
            <a:off x="395288" y="1268761"/>
            <a:ext cx="8353425" cy="5256584"/>
          </a:xfrm>
        </p:spPr>
        <p:txBody>
          <a:bodyPr/>
          <a:lstStyle>
            <a:lvl1pPr marL="342900" marR="0" indent="-342900" algn="l" defTabSz="914400" rtl="0" eaLnBrk="0" fontAlgn="base" latinLnBrk="0" hangingPunct="0">
              <a:lnSpc>
                <a:spcPct val="150000"/>
              </a:lnSpc>
              <a:spcBef>
                <a:spcPts val="200"/>
              </a:spcBef>
              <a:spcAft>
                <a:spcPts val="200"/>
              </a:spcAft>
              <a:buClrTx/>
              <a:buSzPct val="80000"/>
              <a:buFont typeface="Wingdings" panose="05000000000000000000" pitchFamily="2" charset="2"/>
              <a:buBlip>
                <a:blip r:embed="rId2"/>
              </a:buBlip>
              <a:tabLst/>
              <a:defRPr baseline="0">
                <a:latin typeface="Cambria Math" panose="02040503050406030204" pitchFamily="18" charset="0"/>
                <a:ea typeface="微軟正黑體" panose="020B0604030504040204" pitchFamily="34" charset="-120"/>
              </a:defRPr>
            </a:lvl1pPr>
            <a:lvl2pPr marL="742950" marR="0" indent="-285750" algn="l" defTabSz="914400" rtl="0" eaLnBrk="0" fontAlgn="base" latinLnBrk="0" hangingPunct="0">
              <a:lnSpc>
                <a:spcPct val="150000"/>
              </a:lnSpc>
              <a:spcBef>
                <a:spcPts val="0"/>
              </a:spcBef>
              <a:spcAft>
                <a:spcPct val="0"/>
              </a:spcAft>
              <a:buClrTx/>
              <a:buSzPct val="70000"/>
              <a:buFont typeface="Wingdings" panose="05000000000000000000" pitchFamily="2" charset="2"/>
              <a:buChar char="p"/>
              <a:tabLst/>
              <a:defRPr baseline="0">
                <a:latin typeface="Cambria Math" panose="02040503050406030204" pitchFamily="18" charset="0"/>
                <a:ea typeface="微軟正黑體" panose="020B0604030504040204" pitchFamily="34" charset="-120"/>
              </a:defRPr>
            </a:lvl2pPr>
            <a:lvl3pPr marL="1143000" marR="0" indent="-228600" algn="l" defTabSz="914400" rtl="0" eaLnBrk="0" fontAlgn="base" latinLnBrk="0" hangingPunct="0">
              <a:lnSpc>
                <a:spcPct val="150000"/>
              </a:lnSpc>
              <a:spcBef>
                <a:spcPts val="0"/>
              </a:spcBef>
              <a:spcAft>
                <a:spcPct val="0"/>
              </a:spcAft>
              <a:buClrTx/>
              <a:buSzPct val="80000"/>
              <a:buFont typeface="Wingdings" panose="05000000000000000000" pitchFamily="2" charset="2"/>
              <a:buBlip>
                <a:blip r:embed="rId3"/>
              </a:buBlip>
              <a:tabLst/>
              <a:defRPr baseline="0">
                <a:latin typeface="Cambria Math" panose="02040503050406030204" pitchFamily="18" charset="0"/>
                <a:ea typeface="微軟正黑體" panose="020B0604030504040204" pitchFamily="34" charset="-120"/>
              </a:defRPr>
            </a:lvl3pPr>
            <a:lvl4pPr marL="1600200" marR="0" indent="-228600" algn="l" defTabSz="914400" rtl="0" eaLnBrk="0" fontAlgn="base" latinLnBrk="0" hangingPunct="0">
              <a:lnSpc>
                <a:spcPct val="150000"/>
              </a:lnSpc>
              <a:spcBef>
                <a:spcPts val="0"/>
              </a:spcBef>
              <a:spcAft>
                <a:spcPct val="0"/>
              </a:spcAft>
              <a:buClrTx/>
              <a:buSzTx/>
              <a:buFont typeface="Wingdings" panose="05000000000000000000" pitchFamily="2" charset="2"/>
              <a:buBlip>
                <a:blip r:embed="rId4"/>
              </a:buBlip>
              <a:tabLst/>
              <a:defRPr baseline="0">
                <a:latin typeface="Cambria Math" panose="02040503050406030204" pitchFamily="18" charset="0"/>
                <a:ea typeface="微軟正黑體" panose="020B0604030504040204" pitchFamily="34" charset="-120"/>
              </a:defRPr>
            </a:lvl4pPr>
            <a:lvl5pPr marL="2057400" marR="0" indent="-228600" algn="l" defTabSz="914400" rtl="0" eaLnBrk="0" fontAlgn="base" latinLnBrk="0" hangingPunct="0">
              <a:lnSpc>
                <a:spcPct val="150000"/>
              </a:lnSpc>
              <a:spcBef>
                <a:spcPts val="0"/>
              </a:spcBef>
              <a:spcAft>
                <a:spcPct val="0"/>
              </a:spcAft>
              <a:buClrTx/>
              <a:buSzPct val="80000"/>
              <a:buFont typeface="Wingdings" panose="05000000000000000000" pitchFamily="2" charset="2"/>
              <a:buBlip>
                <a:blip r:embed="rId5"/>
              </a:buBlip>
              <a:tabLst/>
              <a:defRPr baseline="0">
                <a:latin typeface="Cambria Math" panose="02040503050406030204" pitchFamily="18" charset="0"/>
                <a:ea typeface="微軟正黑體" panose="020B0604030504040204" pitchFamily="34" charset="-120"/>
              </a:defRPr>
            </a:lvl5pPr>
          </a:lstStyle>
          <a:p>
            <a:pPr marL="342900" marR="0" lvl="0" indent="-3429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2"/>
              </a:buBlip>
              <a:tabLst/>
              <a:defRPr/>
            </a:pPr>
            <a:r>
              <a:rPr kumimoji="1" lang="zh-TW" altLang="en-GB" sz="32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cs typeface="+mn-cs"/>
              </a:rPr>
              <a:t>按一下以編輯母片</a:t>
            </a:r>
          </a:p>
          <a:p>
            <a:pPr marL="742950" marR="0" lvl="1" indent="-28575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p"/>
              <a:tabLst/>
              <a:defRPr/>
            </a:pPr>
            <a:r>
              <a:rPr kumimoji="1" lang="zh-TW" altLang="en-GB" sz="24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cs typeface="+mn-cs"/>
              </a:rPr>
              <a:t>第二層</a:t>
            </a:r>
          </a:p>
          <a:p>
            <a:pPr marL="1143000" marR="0" lvl="2" indent="-2286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3"/>
              </a:buBlip>
              <a:tabLst/>
              <a:defRPr/>
            </a:pPr>
            <a:r>
              <a:rPr kumimoji="1" lang="zh-TW" altLang="en-GB" sz="22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cs typeface="+mn-cs"/>
              </a:rPr>
              <a:t>第三層</a:t>
            </a:r>
          </a:p>
          <a:p>
            <a:pPr marL="1600200" marR="0" lvl="3" indent="-228600" algn="l" defTabSz="914400" rtl="0" eaLnBrk="0" fontAlgn="base" latinLnBrk="0" hangingPunct="0">
              <a:lnSpc>
                <a:spcPct val="100000"/>
              </a:lnSpc>
              <a:spcBef>
                <a:spcPct val="20000"/>
              </a:spcBef>
              <a:spcAft>
                <a:spcPct val="0"/>
              </a:spcAft>
              <a:buClrTx/>
              <a:buSzTx/>
              <a:buFont typeface="Wingdings" panose="05000000000000000000" pitchFamily="2" charset="2"/>
              <a:buBlip>
                <a:blip r:embed="rId4"/>
              </a:buBlip>
              <a:tabLst/>
              <a:defRPr/>
            </a:pPr>
            <a:r>
              <a:rPr kumimoji="1" lang="zh-TW" altLang="en-GB" sz="20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cs typeface="+mn-cs"/>
              </a:rPr>
              <a:t>第四層</a:t>
            </a:r>
          </a:p>
          <a:p>
            <a:pPr marL="2057400" marR="0" lvl="4" indent="-2286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5"/>
              </a:buBlip>
              <a:tabLst/>
              <a:defRPr/>
            </a:pPr>
            <a:r>
              <a:rPr kumimoji="1" lang="zh-TW" altLang="en-GB" sz="20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cs typeface="+mn-cs"/>
              </a:rPr>
              <a:t>第五層</a:t>
            </a:r>
          </a:p>
        </p:txBody>
      </p:sp>
    </p:spTree>
    <p:extLst>
      <p:ext uri="{BB962C8B-B14F-4D97-AF65-F5344CB8AC3E}">
        <p14:creationId xmlns:p14="http://schemas.microsoft.com/office/powerpoint/2010/main" val="705965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7F221C2D-D537-4C31-81D4-DEFCF47D152F}" type="datetimeFigureOut">
              <a:rPr lang="zh-TW" altLang="en-US" smtClean="0"/>
              <a:t>2019/10/11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27923CC-A71C-4CD1-9C43-E0EC8CCAC778}" type="slidenum">
              <a:rPr lang="zh-TW" altLang="en-US" smtClean="0"/>
              <a:t>‹#›</a:t>
            </a:fld>
            <a:endParaRPr lang="zh-TW" altLang="en-US"/>
          </a:p>
        </p:txBody>
      </p:sp>
    </p:spTree>
    <p:extLst>
      <p:ext uri="{BB962C8B-B14F-4D97-AF65-F5344CB8AC3E}">
        <p14:creationId xmlns:p14="http://schemas.microsoft.com/office/powerpoint/2010/main" val="74749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文字無標題">
    <p:spTree>
      <p:nvGrpSpPr>
        <p:cNvPr id="1" name=""/>
        <p:cNvGrpSpPr/>
        <p:nvPr/>
      </p:nvGrpSpPr>
      <p:grpSpPr>
        <a:xfrm>
          <a:off x="0" y="0"/>
          <a:ext cx="0" cy="0"/>
          <a:chOff x="0" y="0"/>
          <a:chExt cx="0" cy="0"/>
        </a:xfrm>
      </p:grpSpPr>
      <p:sp>
        <p:nvSpPr>
          <p:cNvPr id="7" name="文字版面配置區 6"/>
          <p:cNvSpPr>
            <a:spLocks noGrp="1"/>
          </p:cNvSpPr>
          <p:nvPr>
            <p:ph type="body" sz="quarter" idx="10"/>
          </p:nvPr>
        </p:nvSpPr>
        <p:spPr>
          <a:xfrm>
            <a:off x="179388" y="260350"/>
            <a:ext cx="8640762" cy="6408738"/>
          </a:xfrm>
        </p:spPr>
        <p:txBody>
          <a:bodyPr/>
          <a:lstStyle>
            <a:lvl1pPr marL="0" indent="0">
              <a:lnSpc>
                <a:spcPct val="100000"/>
              </a:lnSpc>
              <a:spcBef>
                <a:spcPts val="900"/>
              </a:spcBef>
              <a:buFontTx/>
              <a:buNone/>
              <a:defRPr b="1">
                <a:solidFill>
                  <a:srgbClr val="0070C0"/>
                </a:solidFill>
              </a:defRPr>
            </a:lvl1pPr>
            <a:lvl2pPr marL="457200" indent="0">
              <a:lnSpc>
                <a:spcPct val="100000"/>
              </a:lnSpc>
              <a:spcBef>
                <a:spcPts val="900"/>
              </a:spcBef>
              <a:buFontTx/>
              <a:buNone/>
              <a:defRPr/>
            </a:lvl2pPr>
            <a:lvl3pPr marL="914400" indent="0">
              <a:lnSpc>
                <a:spcPct val="100000"/>
              </a:lnSpc>
              <a:spcBef>
                <a:spcPts val="900"/>
              </a:spcBef>
              <a:buFontTx/>
              <a:buNone/>
              <a:defRPr/>
            </a:lvl3pPr>
            <a:lvl4pPr marL="1371600" indent="0">
              <a:lnSpc>
                <a:spcPct val="100000"/>
              </a:lnSpc>
              <a:spcBef>
                <a:spcPts val="900"/>
              </a:spcBef>
              <a:buFontTx/>
              <a:buNone/>
              <a:defRPr/>
            </a:lvl4pPr>
            <a:lvl5pPr marL="1828800" indent="0">
              <a:lnSpc>
                <a:spcPct val="100000"/>
              </a:lnSpc>
              <a:spcBef>
                <a:spcPts val="900"/>
              </a:spcBef>
              <a:buFontTx/>
              <a:buNone/>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99665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欄文字無標題">
    <p:spTree>
      <p:nvGrpSpPr>
        <p:cNvPr id="1" name=""/>
        <p:cNvGrpSpPr/>
        <p:nvPr/>
      </p:nvGrpSpPr>
      <p:grpSpPr>
        <a:xfrm>
          <a:off x="0" y="0"/>
          <a:ext cx="0" cy="0"/>
          <a:chOff x="0" y="0"/>
          <a:chExt cx="0" cy="0"/>
        </a:xfrm>
      </p:grpSpPr>
      <p:sp>
        <p:nvSpPr>
          <p:cNvPr id="7" name="文字版面配置區 6"/>
          <p:cNvSpPr>
            <a:spLocks noGrp="1"/>
          </p:cNvSpPr>
          <p:nvPr>
            <p:ph type="body" sz="quarter" idx="10"/>
          </p:nvPr>
        </p:nvSpPr>
        <p:spPr>
          <a:xfrm>
            <a:off x="179388" y="260350"/>
            <a:ext cx="8640762" cy="6408738"/>
          </a:xfrm>
        </p:spPr>
        <p:txBody>
          <a:bodyPr numCol="2" spcCol="144000"/>
          <a:lstStyle>
            <a:lvl1pPr marL="0" indent="0">
              <a:lnSpc>
                <a:spcPct val="100000"/>
              </a:lnSpc>
              <a:spcBef>
                <a:spcPts val="900"/>
              </a:spcBef>
              <a:buFontTx/>
              <a:buNone/>
              <a:defRPr/>
            </a:lvl1pPr>
            <a:lvl2pPr marL="457200" indent="0">
              <a:lnSpc>
                <a:spcPct val="100000"/>
              </a:lnSpc>
              <a:spcBef>
                <a:spcPts val="900"/>
              </a:spcBef>
              <a:buFontTx/>
              <a:buNone/>
              <a:defRPr/>
            </a:lvl2pPr>
            <a:lvl3pPr marL="914400" indent="0">
              <a:lnSpc>
                <a:spcPct val="100000"/>
              </a:lnSpc>
              <a:spcBef>
                <a:spcPts val="900"/>
              </a:spcBef>
              <a:buFontTx/>
              <a:buNone/>
              <a:defRPr/>
            </a:lvl3pPr>
            <a:lvl4pPr marL="1371600" indent="0">
              <a:lnSpc>
                <a:spcPct val="100000"/>
              </a:lnSpc>
              <a:spcBef>
                <a:spcPts val="900"/>
              </a:spcBef>
              <a:buFontTx/>
              <a:buNone/>
              <a:defRPr/>
            </a:lvl4pPr>
            <a:lvl5pPr marL="1828800" indent="0">
              <a:lnSpc>
                <a:spcPct val="100000"/>
              </a:lnSpc>
              <a:spcBef>
                <a:spcPts val="900"/>
              </a:spcBef>
              <a:buFontTx/>
              <a:buNone/>
              <a:defRPr/>
            </a:lvl5pPr>
          </a:lstStyle>
          <a:p>
            <a:pPr lvl="0"/>
            <a:endParaRPr lang="en-US" altLang="zh-TW"/>
          </a:p>
        </p:txBody>
      </p:sp>
      <p:cxnSp>
        <p:nvCxnSpPr>
          <p:cNvPr id="3" name="直線接點 2"/>
          <p:cNvCxnSpPr>
            <a:stCxn id="7" idx="0"/>
            <a:endCxn id="7" idx="2"/>
          </p:cNvCxnSpPr>
          <p:nvPr userDrawn="1"/>
        </p:nvCxnSpPr>
        <p:spPr>
          <a:xfrm>
            <a:off x="4499769" y="260350"/>
            <a:ext cx="0" cy="6408738"/>
          </a:xfrm>
          <a:prstGeom prst="line">
            <a:avLst/>
          </a:prstGeom>
          <a:ln w="12700">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014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欄文字無標題">
    <p:spTree>
      <p:nvGrpSpPr>
        <p:cNvPr id="1" name=""/>
        <p:cNvGrpSpPr/>
        <p:nvPr/>
      </p:nvGrpSpPr>
      <p:grpSpPr>
        <a:xfrm>
          <a:off x="0" y="0"/>
          <a:ext cx="0" cy="0"/>
          <a:chOff x="0" y="0"/>
          <a:chExt cx="0" cy="0"/>
        </a:xfrm>
      </p:grpSpPr>
      <p:sp>
        <p:nvSpPr>
          <p:cNvPr id="7" name="文字版面配置區 6"/>
          <p:cNvSpPr>
            <a:spLocks noGrp="1"/>
          </p:cNvSpPr>
          <p:nvPr>
            <p:ph type="body" sz="quarter" idx="10"/>
          </p:nvPr>
        </p:nvSpPr>
        <p:spPr>
          <a:xfrm>
            <a:off x="179388" y="260350"/>
            <a:ext cx="8640762" cy="6408738"/>
          </a:xfrm>
        </p:spPr>
        <p:txBody>
          <a:bodyPr numCol="3" spcCol="144000"/>
          <a:lstStyle>
            <a:lvl1pPr marL="0" indent="0">
              <a:lnSpc>
                <a:spcPct val="100000"/>
              </a:lnSpc>
              <a:spcBef>
                <a:spcPts val="900"/>
              </a:spcBef>
              <a:buFontTx/>
              <a:buNone/>
              <a:defRPr/>
            </a:lvl1pPr>
            <a:lvl2pPr marL="457200" indent="0">
              <a:lnSpc>
                <a:spcPct val="100000"/>
              </a:lnSpc>
              <a:spcBef>
                <a:spcPts val="900"/>
              </a:spcBef>
              <a:buFontTx/>
              <a:buNone/>
              <a:defRPr/>
            </a:lvl2pPr>
            <a:lvl3pPr marL="914400" indent="0">
              <a:lnSpc>
                <a:spcPct val="100000"/>
              </a:lnSpc>
              <a:spcBef>
                <a:spcPts val="900"/>
              </a:spcBef>
              <a:buFontTx/>
              <a:buNone/>
              <a:defRPr/>
            </a:lvl3pPr>
            <a:lvl4pPr marL="1371600" indent="0">
              <a:lnSpc>
                <a:spcPct val="100000"/>
              </a:lnSpc>
              <a:spcBef>
                <a:spcPts val="900"/>
              </a:spcBef>
              <a:buFontTx/>
              <a:buNone/>
              <a:defRPr/>
            </a:lvl4pPr>
            <a:lvl5pPr marL="1828800" indent="0">
              <a:lnSpc>
                <a:spcPct val="100000"/>
              </a:lnSpc>
              <a:spcBef>
                <a:spcPts val="900"/>
              </a:spcBef>
              <a:buFontTx/>
              <a:buNone/>
              <a:defRPr/>
            </a:lvl5pPr>
          </a:lstStyle>
          <a:p>
            <a:pPr lvl="0"/>
            <a:endParaRPr lang="en-US" altLang="zh-TW"/>
          </a:p>
        </p:txBody>
      </p:sp>
      <p:cxnSp>
        <p:nvCxnSpPr>
          <p:cNvPr id="3" name="直線接點 2"/>
          <p:cNvCxnSpPr/>
          <p:nvPr userDrawn="1"/>
        </p:nvCxnSpPr>
        <p:spPr>
          <a:xfrm>
            <a:off x="3059832" y="260350"/>
            <a:ext cx="0" cy="6408738"/>
          </a:xfrm>
          <a:prstGeom prst="line">
            <a:avLst/>
          </a:prstGeom>
          <a:ln w="12700">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4" name="直線接點 3"/>
          <p:cNvCxnSpPr/>
          <p:nvPr userDrawn="1"/>
        </p:nvCxnSpPr>
        <p:spPr>
          <a:xfrm>
            <a:off x="5940152" y="260350"/>
            <a:ext cx="0" cy="6408738"/>
          </a:xfrm>
          <a:prstGeom prst="line">
            <a:avLst/>
          </a:prstGeom>
          <a:ln w="12700">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022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7F221C2D-D537-4C31-81D4-DEFCF47D152F}" type="datetimeFigureOut">
              <a:rPr lang="zh-TW" altLang="en-US" smtClean="0"/>
              <a:t>2019/10/11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27923CC-A71C-4CD1-9C43-E0EC8CCAC778}" type="slidenum">
              <a:rPr lang="zh-TW" altLang="en-US" smtClean="0"/>
              <a:t>‹#›</a:t>
            </a:fld>
            <a:endParaRPr lang="zh-TW" altLang="en-US"/>
          </a:p>
        </p:txBody>
      </p:sp>
      <p:sp>
        <p:nvSpPr>
          <p:cNvPr id="8" name="標題 1"/>
          <p:cNvSpPr>
            <a:spLocks noGrp="1"/>
          </p:cNvSpPr>
          <p:nvPr>
            <p:ph type="title"/>
          </p:nvPr>
        </p:nvSpPr>
        <p:spPr>
          <a:xfrm>
            <a:off x="722313" y="4406900"/>
            <a:ext cx="7772400" cy="1362075"/>
          </a:xfrm>
        </p:spPr>
        <p:txBody>
          <a:bodyPr anchor="t"/>
          <a:lstStyle>
            <a:lvl1pPr algn="l">
              <a:defRPr sz="4000" b="1" cap="none" baseline="0"/>
            </a:lvl1pPr>
          </a:lstStyle>
          <a:p>
            <a:r>
              <a:rPr lang="zh-TW" altLang="en-US"/>
              <a:t>按一下以編輯母片標題樣式</a:t>
            </a:r>
          </a:p>
        </p:txBody>
      </p:sp>
      <p:sp>
        <p:nvSpPr>
          <p:cNvPr id="9"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275718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icMaster">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7F221C2D-D537-4C31-81D4-DEFCF47D152F}" type="datetimeFigureOut">
              <a:rPr lang="zh-TW" altLang="en-US" smtClean="0"/>
              <a:t>2019/10/11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27923CC-A71C-4CD1-9C43-E0EC8CCAC778}" type="slidenum">
              <a:rPr lang="zh-TW" altLang="en-US" smtClean="0"/>
              <a:t>‹#›</a:t>
            </a:fld>
            <a:endParaRPr lang="zh-TW" altLang="en-US"/>
          </a:p>
        </p:txBody>
      </p:sp>
      <p:sp>
        <p:nvSpPr>
          <p:cNvPr id="6" name="圖片版面配置區 5"/>
          <p:cNvSpPr>
            <a:spLocks noGrp="1"/>
          </p:cNvSpPr>
          <p:nvPr>
            <p:ph type="pic" idx="13"/>
          </p:nvPr>
        </p:nvSpPr>
        <p:spPr>
          <a:xfrm>
            <a:off x="381000" y="507999"/>
            <a:ext cx="8128000" cy="5842000"/>
          </a:xfrm>
        </p:spPr>
        <p:txBody>
          <a:bodyPr/>
          <a:lstStyle/>
          <a:p>
            <a:endParaRPr lang="zh-TW" altLang="en-US"/>
          </a:p>
        </p:txBody>
      </p:sp>
    </p:spTree>
    <p:extLst>
      <p:ext uri="{BB962C8B-B14F-4D97-AF65-F5344CB8AC3E}">
        <p14:creationId xmlns:p14="http://schemas.microsoft.com/office/powerpoint/2010/main" val="125594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850106"/>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268760"/>
            <a:ext cx="8229600" cy="5256584"/>
          </a:xfrm>
          <a:prstGeom prst="rect">
            <a:avLst/>
          </a:prstGeom>
        </p:spPr>
        <p:txBody>
          <a:bodyPr vert="horz" lIns="91440" tIns="45720" rIns="91440" bIns="45720" rtlCol="0">
            <a:normAutofit/>
          </a:bodyPr>
          <a:lstStyle/>
          <a:p>
            <a:pPr marL="342900" marR="0" lvl="0" indent="-3429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12"/>
              </a:buBlip>
              <a:tabLst/>
              <a:defRPr/>
            </a:pPr>
            <a:r>
              <a:rPr kumimoji="1" lang="zh-TW" altLang="en-GB" sz="32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cs typeface="+mn-cs"/>
              </a:rPr>
              <a:t>按一下以編輯母片</a:t>
            </a:r>
          </a:p>
          <a:p>
            <a:pPr marL="742950" marR="0" lvl="1" indent="-28575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p"/>
              <a:tabLst/>
              <a:defRPr/>
            </a:pPr>
            <a:r>
              <a:rPr kumimoji="1" lang="zh-TW" altLang="en-GB" sz="24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rPr>
              <a:t>第二層</a:t>
            </a:r>
          </a:p>
          <a:p>
            <a:pPr marL="1143000" marR="0" lvl="2" indent="-2286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13"/>
              </a:buBlip>
              <a:tabLst/>
              <a:defRPr/>
            </a:pPr>
            <a:r>
              <a:rPr kumimoji="1" lang="zh-TW" altLang="en-GB" sz="22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rPr>
              <a:t>第三層</a:t>
            </a:r>
          </a:p>
          <a:p>
            <a:pPr marL="1600200" marR="0" lvl="3" indent="-228600" algn="l" defTabSz="914400" rtl="0" eaLnBrk="0" fontAlgn="base" latinLnBrk="0" hangingPunct="0">
              <a:lnSpc>
                <a:spcPct val="100000"/>
              </a:lnSpc>
              <a:spcBef>
                <a:spcPct val="20000"/>
              </a:spcBef>
              <a:spcAft>
                <a:spcPct val="0"/>
              </a:spcAft>
              <a:buClrTx/>
              <a:buSzTx/>
              <a:buFont typeface="Wingdings" panose="05000000000000000000" pitchFamily="2" charset="2"/>
              <a:buBlip>
                <a:blip r:embed="rId14"/>
              </a:buBlip>
              <a:tabLst/>
              <a:defRPr/>
            </a:pPr>
            <a:r>
              <a:rPr kumimoji="1" lang="zh-TW" altLang="en-GB" sz="20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rPr>
              <a:t>第四層</a:t>
            </a:r>
          </a:p>
          <a:p>
            <a:pPr marL="2057400" marR="0" lvl="4" indent="-2286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15"/>
              </a:buBlip>
              <a:tabLst/>
              <a:defRPr/>
            </a:pPr>
            <a:r>
              <a:rPr kumimoji="1" lang="zh-TW" altLang="en-GB" sz="20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rPr>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21C2D-D537-4C31-81D4-DEFCF47D152F}" type="datetimeFigureOut">
              <a:rPr lang="zh-TW" altLang="en-US" smtClean="0"/>
              <a:t>2019/10/11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923CC-A71C-4CD1-9C43-E0EC8CCAC778}" type="slidenum">
              <a:rPr lang="zh-TW" altLang="en-US" smtClean="0"/>
              <a:t>‹#›</a:t>
            </a:fld>
            <a:endParaRPr lang="zh-TW" altLang="en-US"/>
          </a:p>
        </p:txBody>
      </p:sp>
    </p:spTree>
    <p:extLst>
      <p:ext uri="{BB962C8B-B14F-4D97-AF65-F5344CB8AC3E}">
        <p14:creationId xmlns:p14="http://schemas.microsoft.com/office/powerpoint/2010/main" val="3111282257"/>
      </p:ext>
    </p:extLst>
  </p:cSld>
  <p:clrMap bg1="lt1" tx1="dk1" bg2="lt2" tx2="dk2" accent1="accent1" accent2="accent2" accent3="accent3" accent4="accent4" accent5="accent5" accent6="accent6" hlink="hlink" folHlink="folHlink"/>
  <p:sldLayoutIdLst>
    <p:sldLayoutId id="2147483661" r:id="rId1"/>
    <p:sldLayoutId id="2147483655" r:id="rId2"/>
    <p:sldLayoutId id="2147483664" r:id="rId3"/>
    <p:sldLayoutId id="2147483654" r:id="rId4"/>
    <p:sldLayoutId id="2147483658" r:id="rId5"/>
    <p:sldLayoutId id="2147483662" r:id="rId6"/>
    <p:sldLayoutId id="2147483663" r:id="rId7"/>
    <p:sldLayoutId id="2147483656" r:id="rId8"/>
    <p:sldLayoutId id="2147483659" r:id="rId9"/>
    <p:sldLayoutId id="2147483660" r:id="rId10"/>
  </p:sldLayoutIdLst>
  <p:txStyles>
    <p:titleStyle>
      <a:lvl1pPr algn="ctr" defTabSz="914400" rtl="0" eaLnBrk="1" latinLnBrk="0" hangingPunct="1">
        <a:spcBef>
          <a:spcPct val="0"/>
        </a:spcBef>
        <a:buNone/>
        <a:defRPr sz="4400" kern="1200">
          <a:solidFill>
            <a:srgbClr val="000000"/>
          </a:solidFill>
          <a:latin typeface="Cambria Math"/>
          <a:ea typeface="微軟正黑體"/>
          <a:cs typeface="+mj-cs"/>
        </a:defRPr>
      </a:lvl1pPr>
    </p:titleStyle>
    <p:bodyStyle>
      <a:lvl1pPr marL="342900" marR="0" indent="-3429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12"/>
        </a:buBlip>
        <a:tabLst/>
        <a:defRPr sz="3200" kern="1200">
          <a:solidFill>
            <a:srgbClr val="000000"/>
          </a:solidFill>
          <a:latin typeface="Cambria Math"/>
          <a:ea typeface="微軟正黑體"/>
          <a:cs typeface="+mn-cs"/>
        </a:defRPr>
      </a:lvl1pPr>
      <a:lvl2pPr marL="742950" marR="0" indent="-28575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p"/>
        <a:tabLst/>
        <a:defRPr sz="2800" kern="1200">
          <a:solidFill>
            <a:srgbClr val="000000"/>
          </a:solidFill>
          <a:latin typeface="Cambria Math"/>
          <a:ea typeface="微軟正黑體"/>
          <a:cs typeface="+mn-cs"/>
        </a:defRPr>
      </a:lvl2pPr>
      <a:lvl3pPr marL="1143000" marR="0" indent="-2286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13"/>
        </a:buBlip>
        <a:tabLst/>
        <a:defRPr sz="2400" kern="1200">
          <a:solidFill>
            <a:srgbClr val="000000"/>
          </a:solidFill>
          <a:latin typeface="Cambria Math"/>
          <a:ea typeface="微軟正黑體"/>
          <a:cs typeface="+mn-cs"/>
        </a:defRPr>
      </a:lvl3pPr>
      <a:lvl4pPr marL="1600200" marR="0" indent="-228600" algn="l" defTabSz="914400" rtl="0" eaLnBrk="0" fontAlgn="base" latinLnBrk="0" hangingPunct="0">
        <a:lnSpc>
          <a:spcPct val="100000"/>
        </a:lnSpc>
        <a:spcBef>
          <a:spcPct val="20000"/>
        </a:spcBef>
        <a:spcAft>
          <a:spcPct val="0"/>
        </a:spcAft>
        <a:buClrTx/>
        <a:buSzTx/>
        <a:buFont typeface="Wingdings" panose="05000000000000000000" pitchFamily="2" charset="2"/>
        <a:buBlip>
          <a:blip r:embed="rId14"/>
        </a:buBlip>
        <a:tabLst/>
        <a:defRPr sz="2000" kern="1200">
          <a:solidFill>
            <a:srgbClr val="000000"/>
          </a:solidFill>
          <a:latin typeface="Cambria Math"/>
          <a:ea typeface="微軟正黑體"/>
          <a:cs typeface="+mn-cs"/>
        </a:defRPr>
      </a:lvl4pPr>
      <a:lvl5pPr marL="2057400" marR="0" indent="-2286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15"/>
        </a:buBlip>
        <a:tabLst/>
        <a:defRPr sz="2000" kern="1200">
          <a:solidFill>
            <a:srgbClr val="000000"/>
          </a:solidFill>
          <a:latin typeface="Cambria Math"/>
          <a:ea typeface="微軟正黑體"/>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5E47E44D-C9CB-481F-9C53-3C8CDC36C47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81000" y="508000"/>
            <a:ext cx="8128000" cy="5842000"/>
          </a:xfrm>
          <a:prstGeom prst="rect">
            <a:avLst/>
          </a:prstGeom>
        </p:spPr>
      </p:pic>
      <p:sp>
        <p:nvSpPr>
          <p:cNvPr id="4" name="矩形 3">
            <a:extLst>
              <a:ext uri="{FF2B5EF4-FFF2-40B4-BE49-F238E27FC236}">
                <a16:creationId xmlns:a16="http://schemas.microsoft.com/office/drawing/2014/main" id="{59D0CB32-1CB6-4273-B92C-33FBC9BDC71F}"/>
              </a:ext>
            </a:extLst>
          </p:cNvPr>
          <p:cNvSpPr/>
          <p:nvPr/>
        </p:nvSpPr>
        <p:spPr>
          <a:xfrm>
            <a:off x="381000" y="980728"/>
            <a:ext cx="3758952" cy="1872208"/>
          </a:xfrm>
          <a:prstGeom prst="rect">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2420367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00A053E5-1860-41A5-BF88-70DF2E14961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81000" y="508000"/>
            <a:ext cx="8128000" cy="5842000"/>
          </a:xfrm>
          <a:prstGeom prst="rect">
            <a:avLst/>
          </a:prstGeom>
        </p:spPr>
      </p:pic>
      <p:sp>
        <p:nvSpPr>
          <p:cNvPr id="4" name="矩形 3">
            <a:extLst>
              <a:ext uri="{FF2B5EF4-FFF2-40B4-BE49-F238E27FC236}">
                <a16:creationId xmlns:a16="http://schemas.microsoft.com/office/drawing/2014/main" id="{6561B183-1AF3-4BD3-8D60-96AEA7FA6133}"/>
              </a:ext>
            </a:extLst>
          </p:cNvPr>
          <p:cNvSpPr/>
          <p:nvPr/>
        </p:nvSpPr>
        <p:spPr>
          <a:xfrm>
            <a:off x="7164288" y="3501008"/>
            <a:ext cx="1440160" cy="1512168"/>
          </a:xfrm>
          <a:prstGeom prst="rect">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295731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2F2137AB-4899-4F85-9DF4-03EAEABA574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81000" y="508000"/>
            <a:ext cx="8128000" cy="5842000"/>
          </a:xfrm>
          <a:prstGeom prst="rect">
            <a:avLst/>
          </a:prstGeom>
        </p:spPr>
      </p:pic>
      <p:pic>
        <p:nvPicPr>
          <p:cNvPr id="4" name="圖片 3">
            <a:extLst>
              <a:ext uri="{FF2B5EF4-FFF2-40B4-BE49-F238E27FC236}">
                <a16:creationId xmlns:a16="http://schemas.microsoft.com/office/drawing/2014/main" id="{A1857BEA-35E3-48A3-A252-8D1478BD3C6D}"/>
              </a:ext>
            </a:extLst>
          </p:cNvPr>
          <p:cNvPicPr>
            <a:picLocks/>
          </p:cNvPicPr>
          <p:nvPr/>
        </p:nvPicPr>
        <p:blipFill>
          <a:blip r:embed="rId3">
            <a:extLst>
              <a:ext uri="{28A0092B-C50C-407E-A947-70E740481C1C}">
                <a14:useLocalDpi xmlns:a14="http://schemas.microsoft.com/office/drawing/2010/main" val="0"/>
              </a:ext>
            </a:extLst>
          </a:blip>
          <a:srcRect l="83456" t="51233" r="1483" b="22883"/>
          <a:stretch>
            <a:fillRect/>
          </a:stretch>
        </p:blipFill>
        <p:spPr>
          <a:xfrm>
            <a:off x="7164288" y="3501008"/>
            <a:ext cx="1224136" cy="1512168"/>
          </a:xfrm>
          <a:custGeom>
            <a:avLst/>
            <a:gdLst>
              <a:gd name="connsiteX0" fmla="*/ 0 w 1224136"/>
              <a:gd name="connsiteY0" fmla="*/ 0 h 1512168"/>
              <a:gd name="connsiteX1" fmla="*/ 1224136 w 1224136"/>
              <a:gd name="connsiteY1" fmla="*/ 0 h 1512168"/>
              <a:gd name="connsiteX2" fmla="*/ 1224136 w 1224136"/>
              <a:gd name="connsiteY2" fmla="*/ 1512168 h 1512168"/>
              <a:gd name="connsiteX3" fmla="*/ 0 w 1224136"/>
              <a:gd name="connsiteY3" fmla="*/ 1512168 h 1512168"/>
            </a:gdLst>
            <a:ahLst/>
            <a:cxnLst>
              <a:cxn ang="0">
                <a:pos x="connsiteX0" y="connsiteY0"/>
              </a:cxn>
              <a:cxn ang="0">
                <a:pos x="connsiteX1" y="connsiteY1"/>
              </a:cxn>
              <a:cxn ang="0">
                <a:pos x="connsiteX2" y="connsiteY2"/>
              </a:cxn>
              <a:cxn ang="0">
                <a:pos x="connsiteX3" y="connsiteY3"/>
              </a:cxn>
            </a:cxnLst>
            <a:rect l="l" t="t" r="r" b="b"/>
            <a:pathLst>
              <a:path w="1224136" h="1512168">
                <a:moveTo>
                  <a:pt x="0" y="0"/>
                </a:moveTo>
                <a:lnTo>
                  <a:pt x="1224136" y="0"/>
                </a:lnTo>
                <a:lnTo>
                  <a:pt x="1224136" y="1512168"/>
                </a:lnTo>
                <a:lnTo>
                  <a:pt x="0" y="1512168"/>
                </a:lnTo>
                <a:close/>
              </a:path>
            </a:pathLst>
          </a:custGeom>
        </p:spPr>
      </p:pic>
      <p:sp>
        <p:nvSpPr>
          <p:cNvPr id="5" name="矩形 4">
            <a:extLst>
              <a:ext uri="{FF2B5EF4-FFF2-40B4-BE49-F238E27FC236}">
                <a16:creationId xmlns:a16="http://schemas.microsoft.com/office/drawing/2014/main" id="{E54158DD-5E3D-4B19-9360-4D66F2C659FF}"/>
              </a:ext>
            </a:extLst>
          </p:cNvPr>
          <p:cNvSpPr/>
          <p:nvPr/>
        </p:nvSpPr>
        <p:spPr>
          <a:xfrm>
            <a:off x="5652120" y="4365104"/>
            <a:ext cx="1080120" cy="360040"/>
          </a:xfrm>
          <a:prstGeom prst="rect">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 name="橢圓 5">
            <a:extLst>
              <a:ext uri="{FF2B5EF4-FFF2-40B4-BE49-F238E27FC236}">
                <a16:creationId xmlns:a16="http://schemas.microsoft.com/office/drawing/2014/main" id="{ED8A7CEE-E8A8-4975-AF12-0B5588538E13}"/>
              </a:ext>
            </a:extLst>
          </p:cNvPr>
          <p:cNvSpPr/>
          <p:nvPr/>
        </p:nvSpPr>
        <p:spPr>
          <a:xfrm>
            <a:off x="7812360" y="4005064"/>
            <a:ext cx="288032" cy="288032"/>
          </a:xfrm>
          <a:prstGeom prst="ellipse">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325771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AD1C7A00-C55E-42AB-BCBA-DE5730631C99}"/>
              </a:ext>
            </a:extLst>
          </p:cNvPr>
          <p:cNvSpPr txBox="1"/>
          <p:nvPr/>
        </p:nvSpPr>
        <p:spPr>
          <a:xfrm>
            <a:off x="251520" y="188640"/>
            <a:ext cx="7874000" cy="7632859"/>
          </a:xfrm>
          <a:prstGeom prst="rect">
            <a:avLst/>
          </a:prstGeom>
          <a:solidFill>
            <a:srgbClr val="FFFF00">
              <a:alpha val="50000"/>
            </a:srgbClr>
          </a:solidFill>
          <a:ln w="12700">
            <a:noFill/>
          </a:ln>
          <a:effectLst>
            <a:outerShdw blurRad="50800" dist="37717" dir="2700022" rotWithShape="0">
              <a:scrgbClr r="0" g="0" b="0">
                <a:alpha val="40000"/>
              </a:scrgbClr>
            </a:outerShdw>
          </a:effectLst>
        </p:spPr>
        <p:txBody>
          <a:bodyPr vert="horz" wrap="square" rtlCol="0">
            <a:spAutoFit/>
          </a:bodyPr>
          <a:lstStyle/>
          <a:p>
            <a:r>
              <a:rPr lang="en-US" altLang="zh-TW" sz="1400" b="1">
                <a:latin typeface="微軟正黑體" panose="020B0604030504040204" pitchFamily="34" charset="-120"/>
                <a:ea typeface="微軟正黑體" panose="020B0604030504040204" pitchFamily="34" charset="-120"/>
              </a:rPr>
              <a:t>&lt;!DOCTYPE html&gt;
&lt;html&gt;
   &lt;head&gt;
      &lt;title&gt;EMPTY title&lt;/title&gt;
	  &lt;meta http-equiv="Content-Type" content="text/html; charset=utf-8"&gt;
   &lt;/head&gt;	
   &lt;body&gt;
      &lt;div class="container"&gt;
	  &lt;div class='clr'&gt;  &lt;/div&gt;
	  &lt;div class='main-block'&gt;
	  &lt;h3&gt;main-block&lt;/h3&gt;
      &lt;p&gt;
	  Lorem ipsum dolor sit amet, consectetur adipiscing elit. Integer id dolor sed turpis consequat iaculis ut sit amet dui. Maecenas consequat maximus bibendum. Proin maximus, metus condimentum auctor tempus, leo enim laoreet libero, faucibus interdum libero lorem id tortor. 
	  &lt;/p&gt;	  
	  &lt;/div&gt;
	  &lt;div class='sidebar'&gt; 
	  &lt;h3&gt;sidebar&lt;/h3&gt;
      &lt;p&gt;
	  Lorem ipsum dolor sit amet, consectetur adipiscing elit. Integer id dolor sed turpis consequat iaculis ut sit amet dui. Maecenas consequat maximus bibendum. Proin maximus, metus condimentum auctor tempus, leo enim laoreet libero, faucibus interdum libero lorem id tortor. 	  
	  &lt;/div&gt;
&lt;/div&gt;	&lt;!--container--&gt;  
   &lt;/body&gt;	
&lt;/html&gt;</a:t>
            </a:r>
            <a:endParaRPr lang="zh-TW" altLang="en-US" sz="1400" b="1">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32D0A256-3A1E-4F47-A9E5-3894DE2FE694}"/>
              </a:ext>
            </a:extLst>
          </p:cNvPr>
          <p:cNvSpPr txBox="1"/>
          <p:nvPr/>
        </p:nvSpPr>
        <p:spPr>
          <a:xfrm>
            <a:off x="4067944" y="188640"/>
            <a:ext cx="987771" cy="523220"/>
          </a:xfrm>
          <a:prstGeom prst="rect">
            <a:avLst/>
          </a:prstGeom>
          <a:solidFill>
            <a:schemeClr val="bg1">
              <a:lumMod val="85000"/>
            </a:schemeClr>
          </a:solidFill>
          <a:ln w="12700">
            <a:noFill/>
          </a:ln>
        </p:spPr>
        <p:txBody>
          <a:bodyPr wrap="none" rtlCol="0">
            <a:spAutoFit/>
          </a:bodyPr>
          <a:lstStyle/>
          <a:p>
            <a:r>
              <a:rPr lang="en-US" altLang="zh-TW" sz="2800" b="1">
                <a:latin typeface="微軟正黑體" panose="020B0604030504040204" pitchFamily="34" charset="-120"/>
                <a:ea typeface="微軟正黑體" panose="020B0604030504040204" pitchFamily="34" charset="-120"/>
              </a:rPr>
              <a:t>html</a:t>
            </a:r>
            <a:endParaRPr lang="zh-TW" altLang="en-US" sz="2800" b="1">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7172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667A3DB8-3421-4DA2-BE79-EF8C7B3C2831}"/>
              </a:ext>
            </a:extLst>
          </p:cNvPr>
          <p:cNvSpPr txBox="1"/>
          <p:nvPr/>
        </p:nvSpPr>
        <p:spPr>
          <a:xfrm>
            <a:off x="254000" y="635000"/>
            <a:ext cx="7874000" cy="6124754"/>
          </a:xfrm>
          <a:prstGeom prst="rect">
            <a:avLst/>
          </a:prstGeom>
          <a:solidFill>
            <a:srgbClr val="FFFF00">
              <a:alpha val="50000"/>
            </a:srgbClr>
          </a:solidFill>
          <a:ln w="12700">
            <a:noFill/>
          </a:ln>
          <a:effectLst>
            <a:outerShdw blurRad="50800" dist="37717" dir="2700022" rotWithShape="0">
              <a:scrgbClr r="0" g="0" b="0">
                <a:alpha val="40000"/>
              </a:scrgbClr>
            </a:outerShdw>
          </a:effectLst>
        </p:spPr>
        <p:txBody>
          <a:bodyPr vert="horz" wrap="square" rtlCol="0">
            <a:spAutoFit/>
          </a:bodyPr>
          <a:lstStyle/>
          <a:p>
            <a:r>
              <a:rPr lang="en-US" altLang="zh-TW" sz="1400" b="1">
                <a:latin typeface="微軟正黑體" panose="020B0604030504040204" pitchFamily="34" charset="-120"/>
                <a:ea typeface="微軟正黑體" panose="020B0604030504040204" pitchFamily="34" charset="-120"/>
              </a:rPr>
              <a:t>body{
background-color:#f4f4f4;
color:#444444;
font-family: Arial,Helvetica,sans-serif;
font-size:16px;
font-weight:normal;
font: normal Arial,Helvetica,sans-serif;
}
.container {
 border:solid green 1px;
 margin:auto;
}
.main-block{
float:left;
width:70%;
}
.sidebar{
float:right;
width:30%;
background-color:#333;
color:#fff;
}
</a:t>
            </a:r>
            <a:endParaRPr lang="zh-TW" altLang="en-US" sz="1400" b="1">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ACB1971C-AA1E-47D0-AE4B-8345D0FD2181}"/>
              </a:ext>
            </a:extLst>
          </p:cNvPr>
          <p:cNvSpPr txBox="1"/>
          <p:nvPr/>
        </p:nvSpPr>
        <p:spPr>
          <a:xfrm>
            <a:off x="3059832" y="188640"/>
            <a:ext cx="705642" cy="523220"/>
          </a:xfrm>
          <a:prstGeom prst="rect">
            <a:avLst/>
          </a:prstGeom>
          <a:solidFill>
            <a:schemeClr val="bg1">
              <a:lumMod val="85000"/>
            </a:schemeClr>
          </a:solidFill>
          <a:ln w="12700">
            <a:noFill/>
          </a:ln>
        </p:spPr>
        <p:txBody>
          <a:bodyPr wrap="none" rtlCol="0">
            <a:spAutoFit/>
          </a:bodyPr>
          <a:lstStyle/>
          <a:p>
            <a:r>
              <a:rPr lang="en-US" altLang="zh-TW" sz="2800" b="1">
                <a:latin typeface="微軟正黑體" panose="020B0604030504040204" pitchFamily="34" charset="-120"/>
                <a:ea typeface="微軟正黑體" panose="020B0604030504040204" pitchFamily="34" charset="-120"/>
              </a:rPr>
              <a:t>css</a:t>
            </a:r>
            <a:endParaRPr lang="zh-TW" altLang="en-US" sz="2800" b="1">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4334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1501DBD0-F175-45BD-A082-D20D8DA78A2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81000" y="508000"/>
            <a:ext cx="8128000" cy="5842000"/>
          </a:xfrm>
          <a:prstGeom prst="rect">
            <a:avLst/>
          </a:prstGeom>
        </p:spPr>
      </p:pic>
      <p:sp>
        <p:nvSpPr>
          <p:cNvPr id="4" name="矩形 3">
            <a:extLst>
              <a:ext uri="{FF2B5EF4-FFF2-40B4-BE49-F238E27FC236}">
                <a16:creationId xmlns:a16="http://schemas.microsoft.com/office/drawing/2014/main" id="{160B0390-8D37-413D-9911-D369DF12E91E}"/>
              </a:ext>
            </a:extLst>
          </p:cNvPr>
          <p:cNvSpPr/>
          <p:nvPr/>
        </p:nvSpPr>
        <p:spPr>
          <a:xfrm>
            <a:off x="1619672" y="5157192"/>
            <a:ext cx="6768752" cy="707886"/>
          </a:xfrm>
          <a:prstGeom prst="rect">
            <a:avLst/>
          </a:prstGeom>
          <a:ln/>
        </p:spPr>
        <p:style>
          <a:lnRef idx="1">
            <a:schemeClr val="accent6"/>
          </a:lnRef>
          <a:fillRef idx="3">
            <a:schemeClr val="accent6"/>
          </a:fillRef>
          <a:effectRef idx="2">
            <a:schemeClr val="accent6"/>
          </a:effectRef>
          <a:fontRef idx="minor">
            <a:schemeClr val="lt1"/>
          </a:fontRef>
        </p:style>
        <p:txBody>
          <a:bodyPr wrap="square">
            <a:spAutoFit/>
          </a:bodyPr>
          <a:lstStyle/>
          <a:p>
            <a:r>
              <a:rPr lang="en-US" altLang="zh-TW" sz="2000"/>
              <a:t> </a:t>
            </a:r>
          </a:p>
          <a:p>
            <a:r>
              <a:rPr lang="en-US" altLang="zh-TW" sz="2000"/>
              <a:t>&lt;link rel="stylesheet" type="text/css" href="cssBeginer2.css"&gt;</a:t>
            </a:r>
            <a:endParaRPr lang="zh-TW" altLang="en-US" sz="2000"/>
          </a:p>
        </p:txBody>
      </p:sp>
      <p:sp>
        <p:nvSpPr>
          <p:cNvPr id="5" name="矩形 4">
            <a:extLst>
              <a:ext uri="{FF2B5EF4-FFF2-40B4-BE49-F238E27FC236}">
                <a16:creationId xmlns:a16="http://schemas.microsoft.com/office/drawing/2014/main" id="{FCE20BF8-D2D2-485A-9E9C-4B80D4A87D68}"/>
              </a:ext>
            </a:extLst>
          </p:cNvPr>
          <p:cNvSpPr/>
          <p:nvPr/>
        </p:nvSpPr>
        <p:spPr>
          <a:xfrm>
            <a:off x="2699792" y="3573016"/>
            <a:ext cx="3672408" cy="720080"/>
          </a:xfrm>
          <a:prstGeom prst="rect">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387033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70BB7A9F-8541-4709-89DD-276D74AB19D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81000" y="508000"/>
            <a:ext cx="8128000" cy="5842000"/>
          </a:xfrm>
          <a:prstGeom prst="rect">
            <a:avLst/>
          </a:prstGeom>
        </p:spPr>
      </p:pic>
      <p:sp>
        <p:nvSpPr>
          <p:cNvPr id="4" name="矩形 3">
            <a:extLst>
              <a:ext uri="{FF2B5EF4-FFF2-40B4-BE49-F238E27FC236}">
                <a16:creationId xmlns:a16="http://schemas.microsoft.com/office/drawing/2014/main" id="{C6AE0367-6C0D-4928-B27C-706D0C0AC56E}"/>
              </a:ext>
            </a:extLst>
          </p:cNvPr>
          <p:cNvSpPr/>
          <p:nvPr/>
        </p:nvSpPr>
        <p:spPr>
          <a:xfrm>
            <a:off x="323528" y="980728"/>
            <a:ext cx="3960440" cy="3600400"/>
          </a:xfrm>
          <a:prstGeom prst="rect">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1594627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036FAD96-BE72-4971-98A8-8FBF70C2804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81000" y="508000"/>
            <a:ext cx="8128000" cy="5842000"/>
          </a:xfrm>
          <a:prstGeom prst="rect">
            <a:avLst/>
          </a:prstGeom>
        </p:spPr>
      </p:pic>
      <p:sp>
        <p:nvSpPr>
          <p:cNvPr id="4" name="矩形 3">
            <a:extLst>
              <a:ext uri="{FF2B5EF4-FFF2-40B4-BE49-F238E27FC236}">
                <a16:creationId xmlns:a16="http://schemas.microsoft.com/office/drawing/2014/main" id="{0F13584A-A1F6-4830-BF37-6B77B4DEE6F3}"/>
              </a:ext>
            </a:extLst>
          </p:cNvPr>
          <p:cNvSpPr/>
          <p:nvPr/>
        </p:nvSpPr>
        <p:spPr>
          <a:xfrm>
            <a:off x="5580112" y="4365104"/>
            <a:ext cx="1152128" cy="216024"/>
          </a:xfrm>
          <a:prstGeom prst="rect">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18442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B2D644A0-237D-434F-BD3B-EDD6FFE2A76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81000" y="508000"/>
            <a:ext cx="8128000" cy="5842000"/>
          </a:xfrm>
          <a:prstGeom prst="rect">
            <a:avLst/>
          </a:prstGeom>
        </p:spPr>
      </p:pic>
      <p:sp>
        <p:nvSpPr>
          <p:cNvPr id="4" name="矩形 3">
            <a:extLst>
              <a:ext uri="{FF2B5EF4-FFF2-40B4-BE49-F238E27FC236}">
                <a16:creationId xmlns:a16="http://schemas.microsoft.com/office/drawing/2014/main" id="{7392CFAB-F4CA-4DFA-962D-3DB9BA723A8E}"/>
              </a:ext>
            </a:extLst>
          </p:cNvPr>
          <p:cNvSpPr/>
          <p:nvPr/>
        </p:nvSpPr>
        <p:spPr>
          <a:xfrm>
            <a:off x="5580112" y="4365104"/>
            <a:ext cx="1152128" cy="288032"/>
          </a:xfrm>
          <a:prstGeom prst="rect">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41236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12E4E303-B67F-430B-B3AA-A985DA1E3EA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81000" y="508000"/>
            <a:ext cx="8128000" cy="5842000"/>
          </a:xfrm>
          <a:prstGeom prst="rect">
            <a:avLst/>
          </a:prstGeom>
        </p:spPr>
      </p:pic>
      <p:sp>
        <p:nvSpPr>
          <p:cNvPr id="4" name="矩形 3">
            <a:extLst>
              <a:ext uri="{FF2B5EF4-FFF2-40B4-BE49-F238E27FC236}">
                <a16:creationId xmlns:a16="http://schemas.microsoft.com/office/drawing/2014/main" id="{BF0C42A1-A45F-4C5C-AD63-C5E245A6D9CC}"/>
              </a:ext>
            </a:extLst>
          </p:cNvPr>
          <p:cNvSpPr/>
          <p:nvPr/>
        </p:nvSpPr>
        <p:spPr>
          <a:xfrm>
            <a:off x="5652120" y="4365104"/>
            <a:ext cx="1008112" cy="216024"/>
          </a:xfrm>
          <a:prstGeom prst="rect">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412665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06458ED2-BAAE-4150-A3B1-91486A8DF8F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81000" y="508000"/>
            <a:ext cx="8128000" cy="5842000"/>
          </a:xfrm>
          <a:prstGeom prst="rect">
            <a:avLst/>
          </a:prstGeom>
        </p:spPr>
      </p:pic>
      <p:sp>
        <p:nvSpPr>
          <p:cNvPr id="4" name="矩形 3">
            <a:extLst>
              <a:ext uri="{FF2B5EF4-FFF2-40B4-BE49-F238E27FC236}">
                <a16:creationId xmlns:a16="http://schemas.microsoft.com/office/drawing/2014/main" id="{C5F931F4-4A37-465D-BED9-6FF8E3EEEB89}"/>
              </a:ext>
            </a:extLst>
          </p:cNvPr>
          <p:cNvSpPr/>
          <p:nvPr/>
        </p:nvSpPr>
        <p:spPr>
          <a:xfrm>
            <a:off x="5652120" y="4365104"/>
            <a:ext cx="936104" cy="360040"/>
          </a:xfrm>
          <a:prstGeom prst="rect">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896D146A-22C7-4F2E-B8EC-31327CFA8097}"/>
              </a:ext>
            </a:extLst>
          </p:cNvPr>
          <p:cNvSpPr/>
          <p:nvPr/>
        </p:nvSpPr>
        <p:spPr>
          <a:xfrm>
            <a:off x="381000" y="1412776"/>
            <a:ext cx="3902968" cy="792088"/>
          </a:xfrm>
          <a:prstGeom prst="rect">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230815006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a:solidFill>
            <a:srgbClr val="C00000"/>
          </a:solidFill>
          <a:tailEnd type="triangle"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chemeClr val="bg1">
            <a:lumMod val="85000"/>
          </a:schemeClr>
        </a:solidFill>
        <a:ln w="12700">
          <a:noFill/>
        </a:ln>
      </a:spPr>
      <a:bodyPr wrap="none" rtlCol="0">
        <a:spAutoFit/>
      </a:bodyPr>
      <a:lstStyle>
        <a:defPPr>
          <a:defRPr sz="2800" b="1" smtClean="0">
            <a:latin typeface="微軟正黑體" panose="020B0604030504040204" pitchFamily="34" charset="-120"/>
            <a:ea typeface="微軟正黑體" panose="020B0604030504040204" pitchFamily="34" charset="-120"/>
          </a:defRPr>
        </a:defPPr>
      </a:lstStyle>
    </a:tx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47320</TotalTime>
  <Words>27</Words>
  <Application>Microsoft Office PowerPoint</Application>
  <PresentationFormat>如螢幕大小 (4:3)</PresentationFormat>
  <Paragraphs>6</Paragraphs>
  <Slides>11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11</vt:i4>
      </vt:variant>
    </vt:vector>
  </HeadingPairs>
  <TitlesOfParts>
    <vt:vector size="18" baseType="lpstr">
      <vt:lpstr>微軟正黑體</vt:lpstr>
      <vt:lpstr>新細明體</vt:lpstr>
      <vt:lpstr>Arial</vt:lpstr>
      <vt:lpstr>Calibri</vt:lpstr>
      <vt:lpstr>Cambria Math</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linchao</dc:creator>
  <cp:lastModifiedBy>Windows 使用者</cp:lastModifiedBy>
  <cp:revision>828</cp:revision>
  <dcterms:created xsi:type="dcterms:W3CDTF">2016-05-11T16:34:21Z</dcterms:created>
  <dcterms:modified xsi:type="dcterms:W3CDTF">2019-10-11T06:40:27Z</dcterms:modified>
</cp:coreProperties>
</file>