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3" r:id="rId2"/>
    <p:sldId id="607" r:id="rId3"/>
    <p:sldId id="613" r:id="rId4"/>
    <p:sldId id="614" r:id="rId5"/>
    <p:sldId id="627" r:id="rId6"/>
    <p:sldId id="628" r:id="rId7"/>
    <p:sldId id="662" r:id="rId8"/>
    <p:sldId id="663" r:id="rId9"/>
    <p:sldId id="687" r:id="rId10"/>
    <p:sldId id="705" r:id="rId11"/>
    <p:sldId id="717" r:id="rId12"/>
    <p:sldId id="723" r:id="rId13"/>
    <p:sldId id="738" r:id="rId14"/>
    <p:sldId id="745" r:id="rId15"/>
    <p:sldId id="748" r:id="rId16"/>
    <p:sldId id="755" r:id="rId17"/>
    <p:sldId id="776" r:id="rId18"/>
    <p:sldId id="787" r:id="rId19"/>
    <p:sldId id="791" r:id="rId20"/>
    <p:sldId id="792" r:id="rId21"/>
    <p:sldId id="796" r:id="rId22"/>
    <p:sldId id="800" r:id="rId23"/>
    <p:sldId id="803" r:id="rId24"/>
    <p:sldId id="807" r:id="rId25"/>
    <p:sldId id="833" r:id="rId26"/>
    <p:sldId id="836" r:id="rId27"/>
    <p:sldId id="844" r:id="rId28"/>
    <p:sldId id="848" r:id="rId29"/>
    <p:sldId id="865" r:id="rId30"/>
    <p:sldId id="867" r:id="rId31"/>
    <p:sldId id="891" r:id="rId32"/>
    <p:sldId id="902" r:id="rId33"/>
    <p:sldId id="905" r:id="rId34"/>
    <p:sldId id="935" r:id="rId35"/>
    <p:sldId id="937" r:id="rId36"/>
    <p:sldId id="950" r:id="rId37"/>
    <p:sldId id="960" r:id="rId38"/>
    <p:sldId id="968" r:id="rId39"/>
    <p:sldId id="1004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2017/9/18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54" r:id="rId3"/>
    <p:sldLayoutId id="2147483658" r:id="rId4"/>
    <p:sldLayoutId id="2147483662" r:id="rId5"/>
    <p:sldLayoutId id="2147483663" r:id="rId6"/>
    <p:sldLayoutId id="2147483656" r:id="rId7"/>
    <p:sldLayoutId id="2147483659" r:id="rId8"/>
    <p:sldLayoutId id="2147483660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75656" y="2996952"/>
            <a:ext cx="1080120" cy="57606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1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23728" y="5733256"/>
            <a:ext cx="1224136" cy="61674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67744" y="3933056"/>
            <a:ext cx="1152128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4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5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8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6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8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355976" y="980728"/>
            <a:ext cx="1080120" cy="936104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63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20072" y="4149080"/>
            <a:ext cx="1080120" cy="64807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0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4456992" y="1412776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橢圓 3"/>
          <p:cNvSpPr/>
          <p:nvPr/>
        </p:nvSpPr>
        <p:spPr>
          <a:xfrm>
            <a:off x="3779912" y="1412776"/>
            <a:ext cx="665088" cy="508000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5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236296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0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3707904" y="3501008"/>
            <a:ext cx="432048" cy="576064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79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60032" y="1052736"/>
            <a:ext cx="288032" cy="57606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9992" y="2564904"/>
            <a:ext cx="4320480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66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44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75856" y="1124744"/>
            <a:ext cx="1512168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1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39952" y="1988840"/>
            <a:ext cx="1872208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99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47664" y="3140968"/>
            <a:ext cx="1440160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2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39752" y="3789040"/>
            <a:ext cx="1512168" cy="72008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7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9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755576" y="620688"/>
            <a:ext cx="864096" cy="792088"/>
          </a:xfrm>
          <a:prstGeom prst="ellipse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187624" y="5301208"/>
            <a:ext cx="2016224" cy="50405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2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0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11960" y="3140968"/>
            <a:ext cx="3888432" cy="50405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60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6108700" y="4293096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87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16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740352" y="4673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6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93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19672" y="2564904"/>
            <a:ext cx="2952328" cy="28803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4355976" y="5877272"/>
            <a:ext cx="1224136" cy="57606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3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004048" y="4725144"/>
            <a:ext cx="2520280" cy="360040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8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72000" y="6021288"/>
            <a:ext cx="1080120" cy="328712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1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55776" y="1700808"/>
            <a:ext cx="4968552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8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5576" y="4653136"/>
            <a:ext cx="1872208" cy="504056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3848" y="1772816"/>
            <a:ext cx="1241152" cy="151216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8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6732240" y="2636912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4932040" y="5589240"/>
            <a:ext cx="1080120" cy="576064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1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向左箭號 2"/>
          <p:cNvSpPr/>
          <p:nvPr/>
        </p:nvSpPr>
        <p:spPr>
          <a:xfrm>
            <a:off x="7086600" y="4419600"/>
            <a:ext cx="977900" cy="508000"/>
          </a:xfrm>
          <a:prstGeom prst="leftArrow">
            <a:avLst/>
          </a:prstGeom>
          <a:solidFill>
            <a:srgbClr val="7030A0"/>
          </a:solidFill>
          <a:ln w="254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8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15816" y="1412776"/>
            <a:ext cx="3240360" cy="432048"/>
          </a:xfrm>
          <a:prstGeom prst="rect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FF0000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rgbClr val="C00000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39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178</cp:revision>
  <dcterms:created xsi:type="dcterms:W3CDTF">2016-05-11T16:34:21Z</dcterms:created>
  <dcterms:modified xsi:type="dcterms:W3CDTF">2017-09-18T06:35:20Z</dcterms:modified>
</cp:coreProperties>
</file>