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4" r:id="rId4"/>
    <p:sldId id="269" r:id="rId5"/>
    <p:sldId id="271" r:id="rId6"/>
    <p:sldId id="272" r:id="rId7"/>
    <p:sldId id="273" r:id="rId8"/>
    <p:sldId id="275" r:id="rId9"/>
    <p:sldId id="27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8" d="100"/>
          <a:sy n="78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2019/10/2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6D3EBD0-27D0-40DF-80A0-26E90CEA39E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9D1C60C-91C2-40C2-9522-8CE2AA3E78C5}"/>
              </a:ext>
            </a:extLst>
          </p:cNvPr>
          <p:cNvSpPr/>
          <p:nvPr/>
        </p:nvSpPr>
        <p:spPr>
          <a:xfrm>
            <a:off x="1619672" y="4221088"/>
            <a:ext cx="2952328" cy="64807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C7F736-7F8E-4B60-ACBE-B746B6D3385D}"/>
              </a:ext>
            </a:extLst>
          </p:cNvPr>
          <p:cNvSpPr/>
          <p:nvPr/>
        </p:nvSpPr>
        <p:spPr>
          <a:xfrm>
            <a:off x="1043608" y="1772816"/>
            <a:ext cx="1584176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8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D19F09B-0D2C-48E3-8D05-3F06C509795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E028ED-ACDC-4BD1-B8C5-EDA76841EA9B}"/>
              </a:ext>
            </a:extLst>
          </p:cNvPr>
          <p:cNvSpPr/>
          <p:nvPr/>
        </p:nvSpPr>
        <p:spPr>
          <a:xfrm>
            <a:off x="539552" y="980728"/>
            <a:ext cx="1728192" cy="165618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67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BF7CE2-6368-46E9-8BF3-9A9CF09B8AA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0715B1A-1E8D-4A7B-A2E4-DBEE4F466C2C}"/>
              </a:ext>
            </a:extLst>
          </p:cNvPr>
          <p:cNvSpPr txBox="1"/>
          <p:nvPr/>
        </p:nvSpPr>
        <p:spPr>
          <a:xfrm>
            <a:off x="2555776" y="1556792"/>
            <a:ext cx="59824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dc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73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76E7FE-B345-47F8-A853-A27A7B8E907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9D60416-7A1D-4153-88DB-3CCF04BADEF7}"/>
              </a:ext>
            </a:extLst>
          </p:cNvPr>
          <p:cNvSpPr/>
          <p:nvPr/>
        </p:nvSpPr>
        <p:spPr>
          <a:xfrm>
            <a:off x="5580112" y="764704"/>
            <a:ext cx="576064" cy="43204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FE134C-6B0F-4C65-B9DB-276B4FA61C0B}"/>
              </a:ext>
            </a:extLst>
          </p:cNvPr>
          <p:cNvSpPr txBox="1"/>
          <p:nvPr/>
        </p:nvSpPr>
        <p:spPr>
          <a:xfrm>
            <a:off x="5585334" y="1556792"/>
            <a:ext cx="80502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F12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38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BC01C86-F1DD-45E3-AB97-458A9DDE44E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B58766-874C-4375-A195-7B2EDC79833C}"/>
              </a:ext>
            </a:extLst>
          </p:cNvPr>
          <p:cNvSpPr/>
          <p:nvPr/>
        </p:nvSpPr>
        <p:spPr>
          <a:xfrm>
            <a:off x="4716016" y="1340768"/>
            <a:ext cx="1944216" cy="151216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0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D07438-8FBA-480D-8B4F-617C9F6D160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55511E4-8256-44B1-95F9-E3B158769A4B}"/>
              </a:ext>
            </a:extLst>
          </p:cNvPr>
          <p:cNvSpPr/>
          <p:nvPr/>
        </p:nvSpPr>
        <p:spPr>
          <a:xfrm>
            <a:off x="2267744" y="3284984"/>
            <a:ext cx="1728192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2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181A26-1F59-4CEE-96C4-DCBF6E9C748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AA5F239-9A8C-4A39-87EB-D0A4BAAA468B}"/>
              </a:ext>
            </a:extLst>
          </p:cNvPr>
          <p:cNvSpPr/>
          <p:nvPr/>
        </p:nvSpPr>
        <p:spPr>
          <a:xfrm>
            <a:off x="381000" y="836712"/>
            <a:ext cx="1238672" cy="122413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8DD94D-9572-4B9A-90B6-146458BD6E90}"/>
              </a:ext>
            </a:extLst>
          </p:cNvPr>
          <p:cNvSpPr txBox="1"/>
          <p:nvPr/>
        </p:nvSpPr>
        <p:spPr>
          <a:xfrm>
            <a:off x="2699792" y="1844824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沒有變化</a:t>
            </a:r>
          </a:p>
        </p:txBody>
      </p:sp>
    </p:spTree>
    <p:extLst>
      <p:ext uri="{BB962C8B-B14F-4D97-AF65-F5344CB8AC3E}">
        <p14:creationId xmlns:p14="http://schemas.microsoft.com/office/powerpoint/2010/main" val="318720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6E1590B-1308-48A5-8904-35B0BB24847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188710CD-646B-41EF-897B-984098BB12F6}"/>
              </a:ext>
            </a:extLst>
          </p:cNvPr>
          <p:cNvSpPr/>
          <p:nvPr/>
        </p:nvSpPr>
        <p:spPr>
          <a:xfrm>
            <a:off x="4644008" y="764704"/>
            <a:ext cx="360040" cy="504056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29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5DB99B-24A9-462F-BB7C-68EB8D46515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A6F657-9110-4B84-A581-5D9749BAB4C1}"/>
              </a:ext>
            </a:extLst>
          </p:cNvPr>
          <p:cNvSpPr/>
          <p:nvPr/>
        </p:nvSpPr>
        <p:spPr>
          <a:xfrm>
            <a:off x="4644008" y="2276872"/>
            <a:ext cx="1800200" cy="115212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EA86253-2ADC-44AE-B9FD-3801A84E0593}"/>
              </a:ext>
            </a:extLst>
          </p:cNvPr>
          <p:cNvCxnSpPr/>
          <p:nvPr/>
        </p:nvCxnSpPr>
        <p:spPr>
          <a:xfrm flipH="1" flipV="1">
            <a:off x="755576" y="1268760"/>
            <a:ext cx="3456384" cy="1440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3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47316</TotalTime>
  <Words>4</Words>
  <Application>Microsoft Office PowerPoint</Application>
  <PresentationFormat>如螢幕大小 (4:3)</PresentationFormat>
  <Paragraphs>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828</cp:revision>
  <dcterms:created xsi:type="dcterms:W3CDTF">2016-05-11T16:34:21Z</dcterms:created>
  <dcterms:modified xsi:type="dcterms:W3CDTF">2019-10-02T08:53:46Z</dcterms:modified>
</cp:coreProperties>
</file>