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67" r:id="rId2"/>
    <p:sldId id="280" r:id="rId3"/>
    <p:sldId id="288" r:id="rId4"/>
    <p:sldId id="299" r:id="rId5"/>
    <p:sldId id="309" r:id="rId6"/>
    <p:sldId id="326" r:id="rId7"/>
    <p:sldId id="376" r:id="rId8"/>
    <p:sldId id="38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7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78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79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80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81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82" r:id="rId8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10" autoAdjust="0"/>
  </p:normalViewPr>
  <p:slideViewPr>
    <p:cSldViewPr>
      <p:cViewPr varScale="1">
        <p:scale>
          <a:sx n="73" d="100"/>
          <a:sy n="73" d="100"/>
        </p:scale>
        <p:origin x="12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FFD885-4831-47FF-88B8-2C3DC7CB117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0590B0-E71E-472A-84C3-4B2028532973}"/>
              </a:ext>
            </a:extLst>
          </p:cNvPr>
          <p:cNvSpPr/>
          <p:nvPr/>
        </p:nvSpPr>
        <p:spPr>
          <a:xfrm>
            <a:off x="1691680" y="4581128"/>
            <a:ext cx="2808312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6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652120" y="1052736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940152" y="34290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9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3573016"/>
            <a:ext cx="3528392" cy="1008112"/>
          </a:xfrm>
          <a:prstGeom prst="rect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9792" y="2276872"/>
            <a:ext cx="3528392" cy="936104"/>
          </a:xfrm>
          <a:prstGeom prst="rect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9792" y="2276872"/>
            <a:ext cx="3240360" cy="864096"/>
          </a:xfrm>
          <a:prstGeom prst="rect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B64028-9ADC-44B3-9C6F-16817F6BC2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E1F60E-2F71-4842-9B5A-F4EABB88657D}"/>
              </a:ext>
            </a:extLst>
          </p:cNvPr>
          <p:cNvSpPr/>
          <p:nvPr/>
        </p:nvSpPr>
        <p:spPr>
          <a:xfrm>
            <a:off x="1691680" y="3717032"/>
            <a:ext cx="2952328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5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932040" y="4581128"/>
            <a:ext cx="504056" cy="504056"/>
          </a:xfrm>
          <a:prstGeom prst="ellipse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860032" y="4653136"/>
            <a:ext cx="576064" cy="504056"/>
          </a:xfrm>
          <a:prstGeom prst="ellipse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004048" y="4653136"/>
            <a:ext cx="432048" cy="432048"/>
          </a:xfrm>
          <a:prstGeom prst="ellipse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508000"/>
            <a:ext cx="4335016" cy="2848992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3356992"/>
            <a:ext cx="1368152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1412776"/>
            <a:ext cx="1728192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764704"/>
            <a:ext cx="2030760" cy="129614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1331640" y="2132856"/>
            <a:ext cx="144016" cy="17281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2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7984" y="980728"/>
            <a:ext cx="2088232" cy="22322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1619672" y="2420888"/>
            <a:ext cx="2736304" cy="18722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8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556792"/>
            <a:ext cx="3672408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4725144"/>
            <a:ext cx="1872208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5085184"/>
            <a:ext cx="216024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顯示副檔名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0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4CE4DC6-4D8C-4DFB-89D0-43EE1C7EA2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FACF5B-2C16-4335-9E55-A1A3DB0753FC}"/>
              </a:ext>
            </a:extLst>
          </p:cNvPr>
          <p:cNvSpPr/>
          <p:nvPr/>
        </p:nvSpPr>
        <p:spPr>
          <a:xfrm>
            <a:off x="1835696" y="3717032"/>
            <a:ext cx="3312368" cy="115212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9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2708920"/>
            <a:ext cx="4536504" cy="151216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484784"/>
            <a:ext cx="1944216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67544" y="1988840"/>
            <a:ext cx="1512168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13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789040"/>
            <a:ext cx="4680520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6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2780928"/>
            <a:ext cx="4032448" cy="57606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1700808"/>
            <a:ext cx="3816424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1907704" y="2564904"/>
            <a:ext cx="648072" cy="1080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02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1412776"/>
            <a:ext cx="2232248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501008"/>
            <a:ext cx="3888432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88024" y="3573016"/>
            <a:ext cx="18473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779912" y="2276872"/>
            <a:ext cx="0" cy="10081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47864" y="1700808"/>
            <a:ext cx="792088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1988840"/>
            <a:ext cx="4176464" cy="252028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9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64088" y="2780928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修改並存檔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249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556792"/>
            <a:ext cx="1238672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339752" y="1628800"/>
            <a:ext cx="233910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然後檢查狀況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95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4FB49E-B511-42D4-81B0-FD24BC4643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4D3E2D-74A0-4BF2-87C8-19AE652ABF37}"/>
              </a:ext>
            </a:extLst>
          </p:cNvPr>
          <p:cNvSpPr/>
          <p:nvPr/>
        </p:nvSpPr>
        <p:spPr>
          <a:xfrm>
            <a:off x="683568" y="1916832"/>
            <a:ext cx="4824536" cy="41044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23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988840"/>
            <a:ext cx="2592288" cy="64807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1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80528" y="4725144"/>
            <a:ext cx="2448272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9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24744"/>
            <a:ext cx="5400600" cy="244827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067944" y="3068960"/>
            <a:ext cx="30572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提示必須輸入訊息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566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2636912"/>
            <a:ext cx="2304256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15816" y="1772816"/>
            <a:ext cx="162095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清除螢幕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730920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980728"/>
            <a:ext cx="1958752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81000" y="1628800"/>
            <a:ext cx="1310680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81000" y="1844824"/>
            <a:ext cx="3110880" cy="129614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0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6" y="3861048"/>
            <a:ext cx="2160240" cy="115212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267744" y="5157192"/>
            <a:ext cx="2698175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新增兩個子目錄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du1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du2</a:t>
            </a:r>
          </a:p>
        </p:txBody>
      </p:sp>
    </p:spTree>
    <p:extLst>
      <p:ext uri="{BB962C8B-B14F-4D97-AF65-F5344CB8AC3E}">
        <p14:creationId xmlns:p14="http://schemas.microsoft.com/office/powerpoint/2010/main" val="244892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644008" y="2060848"/>
            <a:ext cx="23631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.gitignore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檔案中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log.txt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子目錄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./du2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都不要上傳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155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700808"/>
            <a:ext cx="2952328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72FCC3-0530-4464-9C8A-80FFE68E236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CB9219-9C6A-42B9-B62F-C1B3A140FBDA}"/>
              </a:ext>
            </a:extLst>
          </p:cNvPr>
          <p:cNvSpPr/>
          <p:nvPr/>
        </p:nvSpPr>
        <p:spPr>
          <a:xfrm>
            <a:off x="2267744" y="1772816"/>
            <a:ext cx="3816424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844824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5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2420888"/>
            <a:ext cx="2088232" cy="2160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3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2708920"/>
            <a:ext cx="1440160" cy="2880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4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908720"/>
            <a:ext cx="1584176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6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980728"/>
            <a:ext cx="1440160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1584176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9512" y="1700808"/>
            <a:ext cx="2160240" cy="14401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980728"/>
            <a:ext cx="1512168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1340768"/>
            <a:ext cx="1656184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692696"/>
            <a:ext cx="3744416" cy="136815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3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908720"/>
            <a:ext cx="1440160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0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484784"/>
            <a:ext cx="2160240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7BCC51-367F-4473-B33B-434B8ABB9B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6EDE30-0146-4D7E-A36F-3D703A947550}"/>
              </a:ext>
            </a:extLst>
          </p:cNvPr>
          <p:cNvSpPr/>
          <p:nvPr/>
        </p:nvSpPr>
        <p:spPr>
          <a:xfrm>
            <a:off x="2339752" y="1340768"/>
            <a:ext cx="3744416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45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92080" y="1772816"/>
            <a:ext cx="2304256" cy="22322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6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740352" y="836712"/>
            <a:ext cx="432048" cy="864096"/>
          </a:xfrm>
          <a:prstGeom prst="ellips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2060848"/>
            <a:ext cx="2520280" cy="57606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2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20072" y="2852936"/>
            <a:ext cx="395146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repo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建立完以後的畫面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963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1916832"/>
            <a:ext cx="1512168" cy="57606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0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2204864"/>
            <a:ext cx="3816424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07504" y="2708920"/>
            <a:ext cx="1584176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3068960"/>
            <a:ext cx="1944216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17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696" y="2276872"/>
            <a:ext cx="1440160" cy="20882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971600" y="3284984"/>
            <a:ext cx="72008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72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988840"/>
            <a:ext cx="3096344" cy="115212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23928" y="836712"/>
            <a:ext cx="432048" cy="288032"/>
          </a:xfrm>
          <a:prstGeom prst="ellips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5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99992" y="2276872"/>
            <a:ext cx="396749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產生新檔案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readme.md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2852936"/>
            <a:ext cx="1382688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1619672" y="2492896"/>
            <a:ext cx="288032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F706D5-AF5C-460F-9BA2-DCB1393F7D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EEBE2D-4FF4-4DAE-8816-EF87431C2CBE}"/>
              </a:ext>
            </a:extLst>
          </p:cNvPr>
          <p:cNvSpPr/>
          <p:nvPr/>
        </p:nvSpPr>
        <p:spPr>
          <a:xfrm>
            <a:off x="1835696" y="2924944"/>
            <a:ext cx="4680520" cy="180020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43072C-BC7D-4996-9576-5230C36ACC60}"/>
              </a:ext>
            </a:extLst>
          </p:cNvPr>
          <p:cNvSpPr/>
          <p:nvPr/>
        </p:nvSpPr>
        <p:spPr>
          <a:xfrm>
            <a:off x="1835696" y="1700808"/>
            <a:ext cx="1296144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633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1196752"/>
            <a:ext cx="1584176" cy="79208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2564904"/>
            <a:ext cx="459645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利用文字編輯器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README.MD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中輸入內容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5508104" y="1556792"/>
            <a:ext cx="360040" cy="8640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313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2492896"/>
            <a:ext cx="1800200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7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2780928"/>
            <a:ext cx="1166664" cy="360040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844824"/>
            <a:ext cx="3384376" cy="129614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1988840"/>
            <a:ext cx="3110880" cy="288032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47345" y="1871246"/>
            <a:ext cx="159530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60231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67944" y="4221088"/>
            <a:ext cx="1944216" cy="93610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509120"/>
            <a:ext cx="23839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剛剛在</a:t>
            </a: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README.MD</a:t>
            </a:r>
          </a:p>
          <a:p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中的內容</a:t>
            </a: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現在自動顯示在這</a:t>
            </a:r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987824" y="4689140"/>
            <a:ext cx="10801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71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336" y="1844824"/>
            <a:ext cx="792088" cy="43204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563888" y="1152907"/>
            <a:ext cx="223224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其他使用者可以在這裡複製下載專案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6136" y="1844824"/>
            <a:ext cx="1657028" cy="72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92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19672" y="3212976"/>
            <a:ext cx="410240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也可以在其他子目錄中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從網路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(github)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複製專案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 clone https:.....git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" y="2348880"/>
            <a:ext cx="3110880" cy="216024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7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7624" y="2060848"/>
            <a:ext cx="1440160" cy="1512168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3789040"/>
            <a:ext cx="22028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clone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9876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2708920"/>
            <a:ext cx="1368152" cy="504056"/>
          </a:xfrm>
          <a:prstGeom prst="rect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555776" y="2852936"/>
            <a:ext cx="162095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同步指令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11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623B1-972F-4D0F-8800-F3DD578A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基本操作</a:t>
            </a:r>
            <a:r>
              <a:rPr lang="en-US" altLang="zh-TW"/>
              <a:t>,</a:t>
            </a:r>
            <a:r>
              <a:rPr lang="zh-TW" altLang="en-US"/>
              <a:t>安裝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E6894-43C3-4CB1-A9C6-ADEEEE24A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47318</TotalTime>
  <Words>117</Words>
  <Application>Microsoft Office PowerPoint</Application>
  <PresentationFormat>如螢幕大小 (4:3)</PresentationFormat>
  <Paragraphs>31</Paragraphs>
  <Slides>79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6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基本操作,安裝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828</cp:revision>
  <dcterms:created xsi:type="dcterms:W3CDTF">2016-05-11T16:34:21Z</dcterms:created>
  <dcterms:modified xsi:type="dcterms:W3CDTF">2019-09-18T06:57:58Z</dcterms:modified>
</cp:coreProperties>
</file>