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$ mkdir test</a:t>
            </a:r>
          </a:p>
          <a:p>
            <a:r>
              <a:rPr lang="en-US"/>
              <a:t>$ cd test</a:t>
            </a:r>
          </a:p>
          <a:p>
            <a:r>
              <a:rPr lang="en-US"/>
              <a:t>$ git init</a:t>
            </a:r>
          </a:p>
          <a:p>
            <a:r>
              <a:rPr lang="en-US"/>
              <a:t>Initialized empty Git repository in C:/Users/linchao/test/.git/</a:t>
            </a:r>
          </a:p>
          <a:p>
            <a:r>
              <a:rPr lang="en-US"/>
              <a:t>linchao@DevH10 MINGW64 ~/test (master)</a:t>
            </a:r>
          </a:p>
          <a:p>
            <a:r>
              <a:rPr lang="en-US"/>
              <a:t>$ touch a.txt</a:t>
            </a:r>
          </a:p>
          <a:p>
            <a:r>
              <a:rPr lang="en-US"/>
              <a:t>$ git add .</a:t>
            </a:r>
          </a:p>
          <a:p>
            <a:r>
              <a:rPr lang="en-US"/>
              <a:t>$ git commit -m "add a.txt"</a:t>
            </a:r>
          </a:p>
          <a:p>
            <a:r>
              <a:rPr lang="en-US"/>
              <a:t>[master (root-commit) 9ffce05] add a.txt</a:t>
            </a:r>
          </a:p>
          <a:p>
            <a:r>
              <a:rPr lang="en-US"/>
              <a:t> 1 file changed, 0 insertions(+), 0 deletions(-)</a:t>
            </a:r>
          </a:p>
          <a:p>
            <a:r>
              <a:rPr lang="en-US"/>
              <a:t> create mode 100644 a.txt</a:t>
            </a:r>
          </a:p>
          <a:p>
            <a:endParaRPr lang="en-US"/>
          </a:p>
          <a:p>
            <a:r>
              <a:rPr lang="en-US"/>
              <a:t>$ git branch</a:t>
            </a:r>
          </a:p>
          <a:p>
            <a:r>
              <a:rPr lang="en-US"/>
              <a:t>* master</a:t>
            </a:r>
          </a:p>
          <a:p>
            <a:endParaRPr lang="en-US"/>
          </a:p>
          <a:p>
            <a:r>
              <a:rPr lang="en-US"/>
              <a:t>$ git branch b1</a:t>
            </a:r>
          </a:p>
          <a:p>
            <a:endParaRPr lang="en-US"/>
          </a:p>
          <a:p>
            <a:r>
              <a:rPr lang="en-US"/>
              <a:t>linchao@DevH10 MINGW64 ~/test (master)</a:t>
            </a:r>
          </a:p>
          <a:p>
            <a:r>
              <a:rPr lang="en-US"/>
              <a:t>$ git branch</a:t>
            </a:r>
          </a:p>
          <a:p>
            <a:r>
              <a:rPr lang="en-US"/>
              <a:t>  b1</a:t>
            </a:r>
          </a:p>
          <a:p>
            <a:r>
              <a:rPr lang="en-US"/>
              <a:t>* master</a:t>
            </a:r>
          </a:p>
          <a:p>
            <a:r>
              <a:rPr lang="en-US"/>
              <a:t>linchao@DevH10 MINGW64 ~/test (master)</a:t>
            </a:r>
          </a:p>
          <a:p>
            <a:endParaRPr lang="en-US"/>
          </a:p>
          <a:p>
            <a:r>
              <a:rPr lang="en-US"/>
              <a:t>$ git checkout b1</a:t>
            </a:r>
          </a:p>
          <a:p>
            <a:r>
              <a:rPr lang="en-US"/>
              <a:t>Switched to branch 'b1'</a:t>
            </a:r>
          </a:p>
          <a:p>
            <a:endParaRPr lang="en-US"/>
          </a:p>
          <a:p>
            <a:r>
              <a:rPr lang="en-US"/>
              <a:t>linchao@DevH10 MINGW64 ~/test (b1)</a:t>
            </a:r>
          </a:p>
          <a:p>
            <a:r>
              <a:rPr lang="en-US"/>
              <a:t>$ git branch</a:t>
            </a:r>
          </a:p>
          <a:p>
            <a:r>
              <a:rPr lang="en-US"/>
              <a:t>* b1</a:t>
            </a:r>
          </a:p>
          <a:p>
            <a:r>
              <a:rPr lang="en-US"/>
              <a:t>  master</a:t>
            </a:r>
          </a:p>
          <a:p>
            <a:endParaRPr lang="en-US"/>
          </a:p>
          <a:p>
            <a:r>
              <a:rPr lang="en-US"/>
              <a:t>$ touch b.txt</a:t>
            </a:r>
          </a:p>
          <a:p>
            <a:r>
              <a:rPr lang="en-US"/>
              <a:t>$ add .</a:t>
            </a:r>
          </a:p>
          <a:p>
            <a:r>
              <a:rPr lang="en-US"/>
              <a:t>$ git commit -m "add b.txt"</a:t>
            </a:r>
          </a:p>
          <a:p>
            <a:r>
              <a:rPr lang="en-US"/>
              <a:t>[b1 99a75d5] add b.txt</a:t>
            </a:r>
          </a:p>
          <a:p>
            <a:r>
              <a:rPr lang="en-US"/>
              <a:t> 1 file changed, 0 insertions(+), 0 deletions(-)</a:t>
            </a:r>
          </a:p>
          <a:p>
            <a:r>
              <a:rPr lang="en-US"/>
              <a:t> create mode 100644 b.txt</a:t>
            </a:r>
          </a:p>
          <a:p>
            <a:endParaRPr lang="en-US"/>
          </a:p>
          <a:p>
            <a:r>
              <a:rPr lang="en-US"/>
              <a:t>linchao@DevH10 MINGW64 ~/test (b1)</a:t>
            </a:r>
          </a:p>
          <a:p>
            <a:r>
              <a:rPr lang="en-US"/>
              <a:t>$ git branch</a:t>
            </a:r>
          </a:p>
          <a:p>
            <a:r>
              <a:rPr lang="en-US"/>
              <a:t>* b1</a:t>
            </a:r>
          </a:p>
          <a:p>
            <a:r>
              <a:rPr lang="en-US"/>
              <a:t>  master</a:t>
            </a:r>
          </a:p>
          <a:p>
            <a:endParaRPr lang="en-US"/>
          </a:p>
          <a:p>
            <a:r>
              <a:rPr lang="en-US"/>
              <a:t>$ git checkout -b branch3</a:t>
            </a:r>
          </a:p>
          <a:p>
            <a:r>
              <a:rPr lang="en-US"/>
              <a:t>Switched to a new branch 'branch3'</a:t>
            </a:r>
          </a:p>
          <a:p>
            <a:r>
              <a:rPr lang="en-US"/>
              <a:t>linchao@DevH10 MINGW64 ~/test (branch3)</a:t>
            </a:r>
          </a:p>
          <a:p>
            <a:r>
              <a:rPr lang="en-US"/>
              <a:t>$ touch c.txt</a:t>
            </a:r>
          </a:p>
          <a:p>
            <a:r>
              <a:rPr lang="en-US"/>
              <a:t>$ git add .</a:t>
            </a:r>
          </a:p>
          <a:p>
            <a:r>
              <a:rPr lang="en-US"/>
              <a:t>$ git commit -m "add c.txt"</a:t>
            </a:r>
          </a:p>
          <a:p>
            <a:r>
              <a:rPr lang="en-US"/>
              <a:t>[branch3 dae324c] add c.txt</a:t>
            </a:r>
          </a:p>
          <a:p>
            <a:r>
              <a:rPr lang="en-US"/>
              <a:t> 1 file changed, 0 insertions(+), 0 deletions(-)</a:t>
            </a:r>
          </a:p>
          <a:p>
            <a:r>
              <a:rPr lang="en-US"/>
              <a:t> create mode 100644 c.txt</a:t>
            </a:r>
          </a:p>
          <a:p>
            <a:r>
              <a:rPr lang="en-US"/>
              <a:t>linchao@DevH10 MINGW64 ~/test (branch3)</a:t>
            </a:r>
          </a:p>
          <a:p>
            <a:endParaRPr lang="en-US"/>
          </a:p>
          <a:p>
            <a:r>
              <a:rPr lang="en-US"/>
              <a:t>$ git checkout master</a:t>
            </a:r>
          </a:p>
          <a:p>
            <a:r>
              <a:rPr lang="en-US"/>
              <a:t>Switched to branch 'master'</a:t>
            </a:r>
          </a:p>
          <a:p>
            <a:r>
              <a:rPr lang="en-US"/>
              <a:t>linchao@DevH10 MINGW64 ~/test (master)</a:t>
            </a:r>
          </a:p>
          <a:p>
            <a:r>
              <a:rPr lang="en-US"/>
              <a:t>$ git branch</a:t>
            </a:r>
          </a:p>
          <a:p>
            <a:r>
              <a:rPr lang="en-US"/>
              <a:t>  b1</a:t>
            </a:r>
          </a:p>
          <a:p>
            <a:r>
              <a:rPr lang="en-US"/>
              <a:t>  branch3</a:t>
            </a:r>
          </a:p>
          <a:p>
            <a:r>
              <a:rPr lang="en-US"/>
              <a:t>* master</a:t>
            </a:r>
          </a:p>
          <a:p>
            <a:endParaRPr lang="en-US"/>
          </a:p>
          <a:p>
            <a:r>
              <a:rPr lang="en-US"/>
              <a:t>$ git checkout -b b4</a:t>
            </a:r>
          </a:p>
          <a:p>
            <a:r>
              <a:rPr lang="en-US"/>
              <a:t>Switched to a new branch 'b4'</a:t>
            </a:r>
          </a:p>
          <a:p>
            <a:r>
              <a:rPr lang="en-US"/>
              <a:t>linchao@DevH10 MINGW64 ~/test (b4)</a:t>
            </a:r>
          </a:p>
          <a:p>
            <a:endParaRPr lang="en-US"/>
          </a:p>
          <a:p>
            <a:r>
              <a:rPr lang="en-US"/>
              <a:t>$ touch d.txt</a:t>
            </a:r>
          </a:p>
          <a:p>
            <a:r>
              <a:rPr lang="en-US"/>
              <a:t>$ git add .</a:t>
            </a:r>
          </a:p>
          <a:p>
            <a:r>
              <a:rPr lang="en-US"/>
              <a:t>$ git commit -m "add d.txt"</a:t>
            </a:r>
          </a:p>
          <a:p>
            <a:r>
              <a:rPr lang="en-US"/>
              <a:t>[b4 8bfa733] add d.txt</a:t>
            </a:r>
          </a:p>
          <a:p>
            <a:r>
              <a:rPr lang="en-US"/>
              <a:t> 1 file changed, 0 insertions(+), 0 deletions(-)</a:t>
            </a:r>
          </a:p>
          <a:p>
            <a:r>
              <a:rPr lang="en-US"/>
              <a:t> create mode 100644 d.txt</a:t>
            </a:r>
          </a:p>
          <a:p>
            <a:r>
              <a:rPr lang="en-US"/>
              <a:t>linchao@DevH10 MINGW64 ~/test (b4)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95936" y="3573016"/>
            <a:ext cx="2016224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1760" y="2636912"/>
            <a:ext cx="2016224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7744" y="2492896"/>
            <a:ext cx="2448272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9752" y="2204864"/>
            <a:ext cx="2088232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48038</TotalTime>
  <Words>327</Words>
  <Application>Microsoft Office PowerPoint</Application>
  <PresentationFormat>如螢幕大小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836</cp:revision>
  <dcterms:created xsi:type="dcterms:W3CDTF">2016-05-11T16:34:21Z</dcterms:created>
  <dcterms:modified xsi:type="dcterms:W3CDTF">2018-09-22T18:18:44Z</dcterms:modified>
</cp:coreProperties>
</file>