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3" r:id="rId3"/>
    <p:sldId id="267" r:id="rId4"/>
    <p:sldId id="269" r:id="rId5"/>
    <p:sldId id="271" r:id="rId6"/>
    <p:sldId id="272" r:id="rId7"/>
    <p:sldId id="274" r:id="rId8"/>
    <p:sldId id="275" r:id="rId9"/>
    <p:sldId id="276" r:id="rId10"/>
    <p:sldId id="280" r:id="rId11"/>
    <p:sldId id="281" r:id="rId12"/>
    <p:sldId id="285" r:id="rId13"/>
    <p:sldId id="287" r:id="rId14"/>
    <p:sldId id="288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113898-1980-40B0-B596-F20D61EC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81E9D0-08AB-4A19-8C08-5BB7262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165219-7606-440E-A130-733F948F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4807EC-A836-43BA-8782-2E1A391936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4ED96A0-905F-4A93-A4AF-FCF319757C58}"/>
              </a:ext>
            </a:extLst>
          </p:cNvPr>
          <p:cNvSpPr/>
          <p:nvPr/>
        </p:nvSpPr>
        <p:spPr>
          <a:xfrm>
            <a:off x="3219302" y="1299535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92D4BB5-395D-4E8B-A60A-72CE87E34A8A}"/>
              </a:ext>
            </a:extLst>
          </p:cNvPr>
          <p:cNvSpPr/>
          <p:nvPr/>
        </p:nvSpPr>
        <p:spPr>
          <a:xfrm>
            <a:off x="4794496" y="284519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2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5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6B3635-B63B-497A-A458-CA10461331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44CF7C96-63B3-4F81-8F3D-69F4DDC8DD2C}"/>
              </a:ext>
            </a:extLst>
          </p:cNvPr>
          <p:cNvSpPr/>
          <p:nvPr/>
        </p:nvSpPr>
        <p:spPr>
          <a:xfrm>
            <a:off x="4705891" y="2677830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12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306BA8-90EE-4671-BB02-8B4F9099B865}"/>
              </a:ext>
            </a:extLst>
          </p:cNvPr>
          <p:cNvSpPr txBox="1"/>
          <p:nvPr/>
        </p:nvSpPr>
        <p:spPr>
          <a:xfrm>
            <a:off x="4151784" y="3789040"/>
            <a:ext cx="923330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預設位置</a:t>
            </a:r>
          </a:p>
        </p:txBody>
      </p:sp>
    </p:spTree>
    <p:extLst>
      <p:ext uri="{BB962C8B-B14F-4D97-AF65-F5344CB8AC3E}">
        <p14:creationId xmlns:p14="http://schemas.microsoft.com/office/powerpoint/2010/main" val="292804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F1BE7AB-640E-4A87-9464-035F17EC2A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5DCF09C-17F1-4CB4-B64A-8F83AFA910AA}"/>
              </a:ext>
            </a:extLst>
          </p:cNvPr>
          <p:cNvSpPr/>
          <p:nvPr/>
        </p:nvSpPr>
        <p:spPr>
          <a:xfrm>
            <a:off x="4508992" y="3189768"/>
            <a:ext cx="381000" cy="380999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13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4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EBCE79-302B-4C30-9649-EFE4C2F2BC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5BDE3A74-CD13-4F4C-923D-664FB86635C8}"/>
              </a:ext>
            </a:extLst>
          </p:cNvPr>
          <p:cNvSpPr/>
          <p:nvPr/>
        </p:nvSpPr>
        <p:spPr>
          <a:xfrm>
            <a:off x="6182636" y="3652481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14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A355B9-E12F-4CB7-996E-FACFD1AC2B6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1ADF29DB-DC23-4BE7-A4E0-14DA3CE59C4B}"/>
              </a:ext>
            </a:extLst>
          </p:cNvPr>
          <p:cNvSpPr/>
          <p:nvPr/>
        </p:nvSpPr>
        <p:spPr>
          <a:xfrm>
            <a:off x="1900078" y="18902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15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1B80F9-8279-483B-B401-9EFB21098435}"/>
              </a:ext>
            </a:extLst>
          </p:cNvPr>
          <p:cNvSpPr txBox="1"/>
          <p:nvPr/>
        </p:nvSpPr>
        <p:spPr>
          <a:xfrm>
            <a:off x="2999656" y="1988840"/>
            <a:ext cx="69249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原來的</a:t>
            </a:r>
          </a:p>
        </p:txBody>
      </p:sp>
    </p:spTree>
    <p:extLst>
      <p:ext uri="{BB962C8B-B14F-4D97-AF65-F5344CB8AC3E}">
        <p14:creationId xmlns:p14="http://schemas.microsoft.com/office/powerpoint/2010/main" val="10352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961AC8-A674-411C-AFC6-9986D9D9FD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A10C46DB-34C9-4FFC-A29F-8D7F44D42A89}"/>
              </a:ext>
            </a:extLst>
          </p:cNvPr>
          <p:cNvSpPr/>
          <p:nvPr/>
        </p:nvSpPr>
        <p:spPr>
          <a:xfrm>
            <a:off x="1900078" y="18902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16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906AE-4427-40D0-B5FE-65C3F9E9CCEF}"/>
              </a:ext>
            </a:extLst>
          </p:cNvPr>
          <p:cNvSpPr txBox="1"/>
          <p:nvPr/>
        </p:nvSpPr>
        <p:spPr>
          <a:xfrm>
            <a:off x="3503712" y="1890233"/>
            <a:ext cx="69249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95069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AA977A-437D-47F3-A1C0-3FFAEB99EA3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2D12EC7E-3EED-45D4-8C9C-EA6C69071051}"/>
              </a:ext>
            </a:extLst>
          </p:cNvPr>
          <p:cNvSpPr/>
          <p:nvPr/>
        </p:nvSpPr>
        <p:spPr>
          <a:xfrm>
            <a:off x="2855640" y="5517232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17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9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E9CE96-BFCE-43B8-A536-6DB5B17EE3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205CA13F-68C6-4ADC-8A14-94366DB88A31}"/>
              </a:ext>
            </a:extLst>
          </p:cNvPr>
          <p:cNvSpPr/>
          <p:nvPr/>
        </p:nvSpPr>
        <p:spPr>
          <a:xfrm>
            <a:off x="3317752" y="594635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18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7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8A9EA4-6AA9-43E5-8BB1-60EB42AAED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62D0FA45-6073-4885-B48C-EA5ED65F7078}"/>
              </a:ext>
            </a:extLst>
          </p:cNvPr>
          <p:cNvSpPr/>
          <p:nvPr/>
        </p:nvSpPr>
        <p:spPr>
          <a:xfrm>
            <a:off x="5680543" y="3032248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19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338797-B458-4650-B8AE-1C3E4D83FA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BF216D09-EC43-4DDA-8ADE-B7F22B8FF431}"/>
              </a:ext>
            </a:extLst>
          </p:cNvPr>
          <p:cNvSpPr/>
          <p:nvPr/>
        </p:nvSpPr>
        <p:spPr>
          <a:xfrm>
            <a:off x="3863752" y="2636912"/>
            <a:ext cx="1800200" cy="1728191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20</a:t>
            </a:r>
            <a:r>
              <a:rPr lang="zh-TW" altLang="en-US">
                <a:solidFill>
                  <a:srgbClr val="FFFFFF"/>
                </a:solidFill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17456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6D6F2A-37B9-4261-A228-98D2B67689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40CC6F6-3194-49D8-B77F-0938306C0209}"/>
              </a:ext>
            </a:extLst>
          </p:cNvPr>
          <p:cNvSpPr/>
          <p:nvPr/>
        </p:nvSpPr>
        <p:spPr>
          <a:xfrm>
            <a:off x="6094031" y="457790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3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D05ACD-5675-4040-80F0-0CDF34FEE4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56E6B1E-1162-4920-9889-947AC187A4C2}"/>
              </a:ext>
            </a:extLst>
          </p:cNvPr>
          <p:cNvSpPr/>
          <p:nvPr/>
        </p:nvSpPr>
        <p:spPr>
          <a:xfrm>
            <a:off x="1991544" y="4437112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4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A66C92-2B9F-4CE7-B506-18F771FFF7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8134AED9-E8E7-4E44-AA7C-151FBD813330}"/>
              </a:ext>
            </a:extLst>
          </p:cNvPr>
          <p:cNvSpPr/>
          <p:nvPr/>
        </p:nvSpPr>
        <p:spPr>
          <a:xfrm>
            <a:off x="5798682" y="42333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5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BC6F77-0249-47B7-86AD-4C7A4AA4BA8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EF10EB3F-9223-4DE9-9D74-0B0060B8F527}"/>
              </a:ext>
            </a:extLst>
          </p:cNvPr>
          <p:cNvSpPr/>
          <p:nvPr/>
        </p:nvSpPr>
        <p:spPr>
          <a:xfrm>
            <a:off x="4617287" y="2795969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6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96B067-1EE8-4B0B-8921-4FB972EC56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B37E6BB8-FA93-47E3-859B-A53E13CA04B0}"/>
              </a:ext>
            </a:extLst>
          </p:cNvPr>
          <p:cNvSpPr/>
          <p:nvPr/>
        </p:nvSpPr>
        <p:spPr>
          <a:xfrm>
            <a:off x="1821318" y="467635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7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5742DF-FEF1-462D-9BAE-7689733F14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8D92E1BA-E461-4250-9D5D-7B81C5F698F3}"/>
              </a:ext>
            </a:extLst>
          </p:cNvPr>
          <p:cNvSpPr/>
          <p:nvPr/>
        </p:nvSpPr>
        <p:spPr>
          <a:xfrm>
            <a:off x="1877415" y="328498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8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2C9EFB-26BD-4E3F-AF13-474C2A8A3B7B}"/>
              </a:ext>
            </a:extLst>
          </p:cNvPr>
          <p:cNvSpPr/>
          <p:nvPr/>
        </p:nvSpPr>
        <p:spPr>
          <a:xfrm>
            <a:off x="4583832" y="544522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9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3CE2D4B-96F3-4D3D-AAD3-A9C5F405F38F}"/>
              </a:ext>
            </a:extLst>
          </p:cNvPr>
          <p:cNvSpPr/>
          <p:nvPr/>
        </p:nvSpPr>
        <p:spPr>
          <a:xfrm rot="11273595">
            <a:off x="1199621" y="2865893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8ADED0-57ED-430A-879C-7DA0A5953DC1}"/>
              </a:ext>
            </a:extLst>
          </p:cNvPr>
          <p:cNvCxnSpPr/>
          <p:nvPr/>
        </p:nvCxnSpPr>
        <p:spPr>
          <a:xfrm flipH="1">
            <a:off x="4079776" y="3402449"/>
            <a:ext cx="1728192" cy="0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0122D07-D02C-4962-B83E-C3221AEAE281}"/>
              </a:ext>
            </a:extLst>
          </p:cNvPr>
          <p:cNvCxnSpPr/>
          <p:nvPr/>
        </p:nvCxnSpPr>
        <p:spPr>
          <a:xfrm flipH="1">
            <a:off x="4445000" y="3789040"/>
            <a:ext cx="1506984" cy="936104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C25A4B-B3F3-47F1-B0F9-A56F8CD82577}"/>
              </a:ext>
            </a:extLst>
          </p:cNvPr>
          <p:cNvSpPr txBox="1"/>
          <p:nvPr/>
        </p:nvSpPr>
        <p:spPr>
          <a:xfrm>
            <a:off x="6096000" y="3365902"/>
            <a:ext cx="2816477" cy="600164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選擇哪個</a:t>
            </a:r>
            <a:r>
              <a:rPr lang="en-US" altLang="zh-TW">
                <a:solidFill>
                  <a:srgbClr val="FFFFFF"/>
                </a:solidFill>
              </a:rPr>
              <a:t>REPO</a:t>
            </a:r>
            <a:r>
              <a:rPr lang="zh-TW" altLang="en-US">
                <a:solidFill>
                  <a:srgbClr val="FFFFFF"/>
                </a:solidFill>
              </a:rPr>
              <a:t>和複製到哪裡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1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3CD26B-B553-4399-A685-F4CD16AF0F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796F0B8-802E-41BA-A4D1-A0A1CA1EA826}"/>
              </a:ext>
            </a:extLst>
          </p:cNvPr>
          <p:cNvSpPr/>
          <p:nvPr/>
        </p:nvSpPr>
        <p:spPr>
          <a:xfrm>
            <a:off x="4831201" y="3966066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10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6FD48B-18D1-4E2E-B6BB-B9C292238755}"/>
              </a:ext>
            </a:extLst>
          </p:cNvPr>
          <p:cNvSpPr/>
          <p:nvPr/>
        </p:nvSpPr>
        <p:spPr>
          <a:xfrm>
            <a:off x="4445000" y="5506779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11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972A978-4322-4202-9933-78A218ABBA96}"/>
              </a:ext>
            </a:extLst>
          </p:cNvPr>
          <p:cNvSpPr/>
          <p:nvPr/>
        </p:nvSpPr>
        <p:spPr>
          <a:xfrm>
            <a:off x="4325545" y="304610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9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EF4983-42F3-4D71-BF12-CF306640BDA3}"/>
              </a:ext>
            </a:extLst>
          </p:cNvPr>
          <p:cNvCxnSpPr/>
          <p:nvPr/>
        </p:nvCxnSpPr>
        <p:spPr>
          <a:xfrm flipH="1">
            <a:off x="4079776" y="3402449"/>
            <a:ext cx="1728192" cy="0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931193-7773-49AF-BE25-967160AA76EB}"/>
              </a:ext>
            </a:extLst>
          </p:cNvPr>
          <p:cNvCxnSpPr/>
          <p:nvPr/>
        </p:nvCxnSpPr>
        <p:spPr>
          <a:xfrm flipH="1">
            <a:off x="4445000" y="3789040"/>
            <a:ext cx="1506984" cy="936104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4AD53D-0DD7-4A9D-A9EF-376B6395F582}"/>
              </a:ext>
            </a:extLst>
          </p:cNvPr>
          <p:cNvSpPr txBox="1"/>
          <p:nvPr/>
        </p:nvSpPr>
        <p:spPr>
          <a:xfrm>
            <a:off x="6096000" y="3365902"/>
            <a:ext cx="2816477" cy="600164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選擇哪個</a:t>
            </a:r>
            <a:r>
              <a:rPr lang="en-US" altLang="zh-TW">
                <a:solidFill>
                  <a:srgbClr val="FFFFFF"/>
                </a:solidFill>
              </a:rPr>
              <a:t>REPO</a:t>
            </a:r>
            <a:r>
              <a:rPr lang="zh-TW" altLang="en-US">
                <a:solidFill>
                  <a:srgbClr val="FFFFFF"/>
                </a:solidFill>
              </a:rPr>
              <a:t>和複製到哪裡</a:t>
            </a:r>
          </a:p>
          <a:p>
            <a:pPr algn="l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DAF2706-F609-427C-9B4E-AC7F2E38A673}"/>
              </a:ext>
            </a:extLst>
          </p:cNvPr>
          <p:cNvSpPr/>
          <p:nvPr/>
        </p:nvSpPr>
        <p:spPr>
          <a:xfrm>
            <a:off x="1877415" y="328498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8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CEBE11E9-6609-494D-B6BD-DC555C23F938}"/>
              </a:ext>
            </a:extLst>
          </p:cNvPr>
          <p:cNvSpPr/>
          <p:nvPr/>
        </p:nvSpPr>
        <p:spPr>
          <a:xfrm rot="11273595">
            <a:off x="1199621" y="2865893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2E7C9D-F2D4-43BC-86A0-6C0FDBC7CB4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F7727B-4F80-41A5-9EC0-8FBBBA243913}"/>
              </a:ext>
            </a:extLst>
          </p:cNvPr>
          <p:cNvSpPr/>
          <p:nvPr/>
        </p:nvSpPr>
        <p:spPr>
          <a:xfrm>
            <a:off x="3287688" y="2492896"/>
            <a:ext cx="4032448" cy="252028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 w="25400" cmpd="sng">
            <a:solidFill>
              <a:srgbClr val="FFC000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9E35B2-C5EB-4A3C-BCB8-C793774A5627}"/>
              </a:ext>
            </a:extLst>
          </p:cNvPr>
          <p:cNvSpPr txBox="1"/>
          <p:nvPr/>
        </p:nvSpPr>
        <p:spPr>
          <a:xfrm>
            <a:off x="4007768" y="5373216"/>
            <a:ext cx="80951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只剩</a:t>
            </a:r>
            <a:r>
              <a:rPr lang="en-US" altLang="zh-TW"/>
              <a:t>3</a:t>
            </a:r>
            <a:r>
              <a:rPr lang="zh-TW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36227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50000"/>
            <a:alpha val="30000"/>
          </a:schemeClr>
        </a:solidFill>
        <a:ln w="25400" cmpd="sng">
          <a:solidFill>
            <a:srgbClr val="FFC000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47337</TotalTime>
  <Words>49</Words>
  <Application>Microsoft Office PowerPoint</Application>
  <PresentationFormat>寬螢幕</PresentationFormat>
  <Paragraphs>28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832</cp:revision>
  <dcterms:created xsi:type="dcterms:W3CDTF">2016-05-11T16:34:21Z</dcterms:created>
  <dcterms:modified xsi:type="dcterms:W3CDTF">2021-11-23T03:11:07Z</dcterms:modified>
</cp:coreProperties>
</file>