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97" r:id="rId3"/>
    <p:sldId id="299" r:id="rId4"/>
    <p:sldId id="309" r:id="rId5"/>
    <p:sldId id="317" r:id="rId6"/>
    <p:sldId id="425" r:id="rId7"/>
    <p:sldId id="409" r:id="rId8"/>
    <p:sldId id="439" r:id="rId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D9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010" autoAdjust="0"/>
  </p:normalViewPr>
  <p:slideViewPr>
    <p:cSldViewPr>
      <p:cViewPr varScale="1">
        <p:scale>
          <a:sx n="78" d="100"/>
          <a:sy n="78" d="100"/>
        </p:scale>
        <p:origin x="898" y="43"/>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313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6330A2-78FB-4DBA-9F87-F3CAA1EF5649}" type="datetimeFigureOut">
              <a:rPr lang="en-US" smtClean="0"/>
              <a:t>10/12/2021</a:t>
            </a:fld>
            <a:endParaRPr 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0927F2-BECD-424C-84EF-0182FEA839C4}" type="slidenum">
              <a:rPr lang="en-US" smtClean="0"/>
              <a:t>‹#›</a:t>
            </a:fld>
            <a:endParaRPr lang="en-US"/>
          </a:p>
        </p:txBody>
      </p:sp>
    </p:spTree>
    <p:extLst>
      <p:ext uri="{BB962C8B-B14F-4D97-AF65-F5344CB8AC3E}">
        <p14:creationId xmlns:p14="http://schemas.microsoft.com/office/powerpoint/2010/main" val="1077024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7F221C2D-D537-4C31-81D4-DEFCF47D152F}" type="datetimeFigureOut">
              <a:rPr lang="zh-TW" altLang="en-US" smtClean="0"/>
              <a:t>2021/10/12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27923CC-A71C-4CD1-9C43-E0EC8CCAC778}" type="slidenum">
              <a:rPr lang="zh-TW" altLang="en-US" smtClean="0"/>
              <a:t>‹#›</a:t>
            </a:fld>
            <a:endParaRPr lang="zh-TW" altLang="en-US"/>
          </a:p>
        </p:txBody>
      </p:sp>
      <p:sp>
        <p:nvSpPr>
          <p:cNvPr id="8" name="Rectangle 7"/>
          <p:cNvSpPr>
            <a:spLocks noGrp="1" noChangeArrowheads="1"/>
          </p:cNvSpPr>
          <p:nvPr>
            <p:ph type="ctrTitle"/>
          </p:nvPr>
        </p:nvSpPr>
        <p:spPr>
          <a:xfrm>
            <a:off x="838200" y="1125538"/>
            <a:ext cx="7772400" cy="1846262"/>
          </a:xfrm>
          <a:ln>
            <a:solidFill>
              <a:srgbClr val="000080"/>
            </a:solidFill>
            <a:miter lim="800000"/>
            <a:headEnd/>
            <a:tailEnd/>
          </a:ln>
        </p:spPr>
        <p:txBody>
          <a:bodyPr/>
          <a:lstStyle>
            <a:lvl1pPr>
              <a:defRPr/>
            </a:lvl1pPr>
          </a:lstStyle>
          <a:p>
            <a:pPr lvl="0"/>
            <a:endParaRPr lang="zh-TW" altLang="en-GB" noProof="0"/>
          </a:p>
        </p:txBody>
      </p:sp>
      <p:sp>
        <p:nvSpPr>
          <p:cNvPr id="9" name="Rectangle 8"/>
          <p:cNvSpPr>
            <a:spLocks noGrp="1" noChangeArrowheads="1"/>
          </p:cNvSpPr>
          <p:nvPr>
            <p:ph type="subTitle" idx="1"/>
          </p:nvPr>
        </p:nvSpPr>
        <p:spPr>
          <a:xfrm>
            <a:off x="900113" y="3213100"/>
            <a:ext cx="5943600" cy="2425700"/>
          </a:xfrm>
        </p:spPr>
        <p:txBody>
          <a:bodyPr/>
          <a:lstStyle>
            <a:lvl1pPr marL="0" indent="0">
              <a:defRPr/>
            </a:lvl1pPr>
            <a:lvl2pPr marL="457200" lvl="1" indent="0">
              <a:defRPr/>
            </a:lvl2pPr>
            <a:lvl3pPr marL="914400" lvl="2" indent="0">
              <a:defRPr/>
            </a:lvl3pPr>
            <a:lvl4pPr marL="1371600" lvl="3" indent="0">
              <a:defRPr/>
            </a:lvl4pPr>
          </a:lstStyle>
          <a:p>
            <a:pPr lvl="0"/>
            <a:r>
              <a:rPr lang="zh-TW" altLang="en-GB" noProof="0"/>
              <a:t>第二層</a:t>
            </a:r>
          </a:p>
          <a:p>
            <a:pPr lvl="1"/>
            <a:r>
              <a:rPr lang="zh-TW" altLang="en-GB" noProof="0"/>
              <a:t>第三層</a:t>
            </a:r>
          </a:p>
          <a:p>
            <a:pPr lvl="2"/>
            <a:r>
              <a:rPr lang="zh-TW" altLang="en-GB" noProof="0"/>
              <a:t>第四層</a:t>
            </a:r>
          </a:p>
          <a:p>
            <a:pPr lvl="3"/>
            <a:r>
              <a:rPr lang="zh-TW" altLang="en-GB" noProof="0"/>
              <a:t>第五層</a:t>
            </a:r>
          </a:p>
        </p:txBody>
      </p:sp>
    </p:spTree>
    <p:extLst>
      <p:ext uri="{BB962C8B-B14F-4D97-AF65-F5344CB8AC3E}">
        <p14:creationId xmlns:p14="http://schemas.microsoft.com/office/powerpoint/2010/main" val="2122068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3668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準">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aseline="0">
                <a:latin typeface="Cambria Math" panose="02040503050406030204" pitchFamily="18" charset="0"/>
                <a:ea typeface="微軟正黑體" panose="020B0604030504040204" pitchFamily="34" charset="-120"/>
              </a:defRPr>
            </a:lvl1pPr>
          </a:lstStyle>
          <a:p>
            <a:r>
              <a:rPr lang="zh-TW" altLang="en-US"/>
              <a:t>按一下以編輯母片標題樣式</a:t>
            </a:r>
          </a:p>
        </p:txBody>
      </p:sp>
      <p:sp>
        <p:nvSpPr>
          <p:cNvPr id="3" name="日期版面配置區 2"/>
          <p:cNvSpPr>
            <a:spLocks noGrp="1"/>
          </p:cNvSpPr>
          <p:nvPr>
            <p:ph type="dt" sz="half" idx="10"/>
          </p:nvPr>
        </p:nvSpPr>
        <p:spPr/>
        <p:txBody>
          <a:bodyPr/>
          <a:lstStyle/>
          <a:p>
            <a:fld id="{7F221C2D-D537-4C31-81D4-DEFCF47D152F}" type="datetimeFigureOut">
              <a:rPr lang="zh-TW" altLang="en-US" smtClean="0"/>
              <a:t>2021/10/12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27923CC-A71C-4CD1-9C43-E0EC8CCAC778}" type="slidenum">
              <a:rPr lang="zh-TW" altLang="en-US" smtClean="0"/>
              <a:t>‹#›</a:t>
            </a:fld>
            <a:endParaRPr lang="zh-TW" altLang="en-US"/>
          </a:p>
        </p:txBody>
      </p:sp>
      <p:sp>
        <p:nvSpPr>
          <p:cNvPr id="7" name="文字版面配置區 6"/>
          <p:cNvSpPr>
            <a:spLocks noGrp="1"/>
          </p:cNvSpPr>
          <p:nvPr>
            <p:ph type="body" sz="quarter" idx="13"/>
          </p:nvPr>
        </p:nvSpPr>
        <p:spPr>
          <a:xfrm>
            <a:off x="395288" y="1268761"/>
            <a:ext cx="8353425" cy="5256584"/>
          </a:xfrm>
        </p:spPr>
        <p:txBody>
          <a:bodyPr/>
          <a:lstStyle>
            <a:lvl1pPr marL="0" indent="0">
              <a:lnSpc>
                <a:spcPct val="150000"/>
              </a:lnSpc>
              <a:spcBef>
                <a:spcPts val="0"/>
              </a:spcBef>
              <a:buFontTx/>
              <a:buNone/>
              <a:defRPr baseline="0">
                <a:latin typeface="Cambria Math" panose="02040503050406030204" pitchFamily="18" charset="0"/>
                <a:ea typeface="微軟正黑體" panose="020B0604030504040204" pitchFamily="34" charset="-120"/>
              </a:defRPr>
            </a:lvl1pPr>
            <a:lvl2pPr marL="457200" indent="0">
              <a:lnSpc>
                <a:spcPct val="150000"/>
              </a:lnSpc>
              <a:spcBef>
                <a:spcPts val="0"/>
              </a:spcBef>
              <a:buFontTx/>
              <a:buNone/>
              <a:defRPr baseline="0">
                <a:latin typeface="Cambria Math" panose="02040503050406030204" pitchFamily="18" charset="0"/>
                <a:ea typeface="微軟正黑體" panose="020B0604030504040204" pitchFamily="34" charset="-120"/>
              </a:defRPr>
            </a:lvl2pPr>
            <a:lvl3pPr marL="914400" indent="0">
              <a:lnSpc>
                <a:spcPct val="150000"/>
              </a:lnSpc>
              <a:spcBef>
                <a:spcPts val="0"/>
              </a:spcBef>
              <a:buFontTx/>
              <a:buNone/>
              <a:defRPr baseline="0">
                <a:latin typeface="Cambria Math" panose="02040503050406030204" pitchFamily="18" charset="0"/>
                <a:ea typeface="微軟正黑體" panose="020B0604030504040204" pitchFamily="34" charset="-120"/>
              </a:defRPr>
            </a:lvl3pPr>
            <a:lvl4pPr marL="1371600" indent="0">
              <a:lnSpc>
                <a:spcPct val="150000"/>
              </a:lnSpc>
              <a:spcBef>
                <a:spcPts val="0"/>
              </a:spcBef>
              <a:buFontTx/>
              <a:buNone/>
              <a:defRPr baseline="0">
                <a:latin typeface="Cambria Math" panose="02040503050406030204" pitchFamily="18" charset="0"/>
                <a:ea typeface="微軟正黑體" panose="020B0604030504040204" pitchFamily="34" charset="-120"/>
              </a:defRPr>
            </a:lvl4pPr>
            <a:lvl5pPr marL="1828800" indent="0">
              <a:lnSpc>
                <a:spcPct val="150000"/>
              </a:lnSpc>
              <a:spcBef>
                <a:spcPts val="0"/>
              </a:spcBef>
              <a:buFontTx/>
              <a:buNone/>
              <a:defRPr baseline="0">
                <a:latin typeface="Cambria Math" panose="02040503050406030204" pitchFamily="18" charset="0"/>
                <a:ea typeface="微軟正黑體" panose="020B0604030504040204" pitchFamily="34"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34291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點段落">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aseline="0">
                <a:latin typeface="Cambria Math" panose="02040503050406030204" pitchFamily="18" charset="0"/>
                <a:ea typeface="微軟正黑體" panose="020B0604030504040204" pitchFamily="34" charset="-120"/>
              </a:defRPr>
            </a:lvl1pPr>
          </a:lstStyle>
          <a:p>
            <a:r>
              <a:rPr lang="zh-TW" altLang="en-US"/>
              <a:t>按一下以編輯母片標題樣式</a:t>
            </a:r>
          </a:p>
        </p:txBody>
      </p:sp>
      <p:sp>
        <p:nvSpPr>
          <p:cNvPr id="3" name="日期版面配置區 2"/>
          <p:cNvSpPr>
            <a:spLocks noGrp="1"/>
          </p:cNvSpPr>
          <p:nvPr>
            <p:ph type="dt" sz="half" idx="10"/>
          </p:nvPr>
        </p:nvSpPr>
        <p:spPr/>
        <p:txBody>
          <a:bodyPr/>
          <a:lstStyle/>
          <a:p>
            <a:fld id="{7F221C2D-D537-4C31-81D4-DEFCF47D152F}" type="datetimeFigureOut">
              <a:rPr lang="zh-TW" altLang="en-US" smtClean="0"/>
              <a:t>2021/10/12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27923CC-A71C-4CD1-9C43-E0EC8CCAC778}" type="slidenum">
              <a:rPr lang="zh-TW" altLang="en-US" smtClean="0"/>
              <a:t>‹#›</a:t>
            </a:fld>
            <a:endParaRPr lang="zh-TW" altLang="en-US"/>
          </a:p>
        </p:txBody>
      </p:sp>
      <p:sp>
        <p:nvSpPr>
          <p:cNvPr id="7" name="文字版面配置區 6"/>
          <p:cNvSpPr>
            <a:spLocks noGrp="1"/>
          </p:cNvSpPr>
          <p:nvPr>
            <p:ph type="body" sz="quarter" idx="13" hasCustomPrompt="1"/>
          </p:nvPr>
        </p:nvSpPr>
        <p:spPr>
          <a:xfrm>
            <a:off x="395288" y="1268761"/>
            <a:ext cx="8353425" cy="5256584"/>
          </a:xfrm>
        </p:spPr>
        <p:txBody>
          <a:bodyPr/>
          <a:lstStyle>
            <a:lvl1pPr marL="342900" marR="0" indent="-342900" algn="l" defTabSz="914400" rtl="0" eaLnBrk="0" fontAlgn="base" latinLnBrk="0" hangingPunct="0">
              <a:lnSpc>
                <a:spcPct val="150000"/>
              </a:lnSpc>
              <a:spcBef>
                <a:spcPts val="200"/>
              </a:spcBef>
              <a:spcAft>
                <a:spcPts val="200"/>
              </a:spcAft>
              <a:buClrTx/>
              <a:buSzPct val="80000"/>
              <a:buFont typeface="Wingdings" panose="05000000000000000000" pitchFamily="2" charset="2"/>
              <a:buBlip>
                <a:blip r:embed="rId2"/>
              </a:buBlip>
              <a:tabLst/>
              <a:defRPr baseline="0">
                <a:latin typeface="Cambria Math" panose="02040503050406030204" pitchFamily="18" charset="0"/>
                <a:ea typeface="微軟正黑體" panose="020B0604030504040204" pitchFamily="34" charset="-120"/>
              </a:defRPr>
            </a:lvl1pPr>
            <a:lvl2pPr marL="742950" marR="0" indent="-285750" algn="l" defTabSz="914400" rtl="0" eaLnBrk="0" fontAlgn="base" latinLnBrk="0" hangingPunct="0">
              <a:lnSpc>
                <a:spcPct val="150000"/>
              </a:lnSpc>
              <a:spcBef>
                <a:spcPts val="0"/>
              </a:spcBef>
              <a:spcAft>
                <a:spcPct val="0"/>
              </a:spcAft>
              <a:buClrTx/>
              <a:buSzPct val="70000"/>
              <a:buFont typeface="Wingdings" panose="05000000000000000000" pitchFamily="2" charset="2"/>
              <a:buChar char="p"/>
              <a:tabLst/>
              <a:defRPr baseline="0">
                <a:latin typeface="Cambria Math" panose="02040503050406030204" pitchFamily="18" charset="0"/>
                <a:ea typeface="微軟正黑體" panose="020B0604030504040204" pitchFamily="34" charset="-120"/>
              </a:defRPr>
            </a:lvl2pPr>
            <a:lvl3pPr marL="1143000" marR="0" indent="-228600" algn="l" defTabSz="914400" rtl="0" eaLnBrk="0" fontAlgn="base" latinLnBrk="0" hangingPunct="0">
              <a:lnSpc>
                <a:spcPct val="150000"/>
              </a:lnSpc>
              <a:spcBef>
                <a:spcPts val="0"/>
              </a:spcBef>
              <a:spcAft>
                <a:spcPct val="0"/>
              </a:spcAft>
              <a:buClrTx/>
              <a:buSzPct val="80000"/>
              <a:buFont typeface="Wingdings" panose="05000000000000000000" pitchFamily="2" charset="2"/>
              <a:buBlip>
                <a:blip r:embed="rId3"/>
              </a:buBlip>
              <a:tabLst/>
              <a:defRPr baseline="0">
                <a:latin typeface="Cambria Math" panose="02040503050406030204" pitchFamily="18" charset="0"/>
                <a:ea typeface="微軟正黑體" panose="020B0604030504040204" pitchFamily="34" charset="-120"/>
              </a:defRPr>
            </a:lvl3pPr>
            <a:lvl4pPr marL="1600200" marR="0" indent="-228600" algn="l" defTabSz="914400" rtl="0" eaLnBrk="0" fontAlgn="base" latinLnBrk="0" hangingPunct="0">
              <a:lnSpc>
                <a:spcPct val="150000"/>
              </a:lnSpc>
              <a:spcBef>
                <a:spcPts val="0"/>
              </a:spcBef>
              <a:spcAft>
                <a:spcPct val="0"/>
              </a:spcAft>
              <a:buClrTx/>
              <a:buSzTx/>
              <a:buFont typeface="Wingdings" panose="05000000000000000000" pitchFamily="2" charset="2"/>
              <a:buBlip>
                <a:blip r:embed="rId4"/>
              </a:buBlip>
              <a:tabLst/>
              <a:defRPr baseline="0">
                <a:latin typeface="Cambria Math" panose="02040503050406030204" pitchFamily="18" charset="0"/>
                <a:ea typeface="微軟正黑體" panose="020B0604030504040204" pitchFamily="34" charset="-120"/>
              </a:defRPr>
            </a:lvl4pPr>
            <a:lvl5pPr marL="2057400" marR="0" indent="-228600" algn="l" defTabSz="914400" rtl="0" eaLnBrk="0" fontAlgn="base" latinLnBrk="0" hangingPunct="0">
              <a:lnSpc>
                <a:spcPct val="150000"/>
              </a:lnSpc>
              <a:spcBef>
                <a:spcPts val="0"/>
              </a:spcBef>
              <a:spcAft>
                <a:spcPct val="0"/>
              </a:spcAft>
              <a:buClrTx/>
              <a:buSzPct val="80000"/>
              <a:buFont typeface="Wingdings" panose="05000000000000000000" pitchFamily="2" charset="2"/>
              <a:buBlip>
                <a:blip r:embed="rId5"/>
              </a:buBlip>
              <a:tabLst/>
              <a:defRPr baseline="0">
                <a:latin typeface="Cambria Math" panose="02040503050406030204" pitchFamily="18" charset="0"/>
                <a:ea typeface="微軟正黑體" panose="020B0604030504040204" pitchFamily="34" charset="-120"/>
              </a:defRPr>
            </a:lvl5pPr>
          </a:lstStyle>
          <a:p>
            <a:pPr marL="342900" marR="0" lvl="0" indent="-342900" algn="l" defTabSz="914400" rtl="0" eaLnBrk="0" fontAlgn="base" latinLnBrk="0" hangingPunct="0">
              <a:lnSpc>
                <a:spcPct val="100000"/>
              </a:lnSpc>
              <a:spcBef>
                <a:spcPct val="20000"/>
              </a:spcBef>
              <a:spcAft>
                <a:spcPct val="0"/>
              </a:spcAft>
              <a:buClrTx/>
              <a:buSzPct val="80000"/>
              <a:buFont typeface="Wingdings" panose="05000000000000000000" pitchFamily="2" charset="2"/>
              <a:buBlip>
                <a:blip r:embed="rId2"/>
              </a:buBlip>
              <a:tabLst/>
              <a:defRPr/>
            </a:pPr>
            <a:r>
              <a:rPr kumimoji="1" lang="zh-TW" altLang="en-GB" sz="3200" b="0" i="0" u="none" strike="noStrike" kern="0" cap="none" spc="0" normalizeH="0" baseline="0" noProof="0">
                <a:ln>
                  <a:noFill/>
                </a:ln>
                <a:solidFill>
                  <a:srgbClr val="000000"/>
                </a:solidFill>
                <a:effectLst/>
                <a:uLnTx/>
                <a:uFillTx/>
                <a:latin typeface="Cambria Math" panose="02040503050406030204" pitchFamily="18" charset="0"/>
                <a:ea typeface="微軟正黑體" panose="020B0604030504040204" pitchFamily="34" charset="-120"/>
                <a:cs typeface="+mn-cs"/>
              </a:rPr>
              <a:t>按一下以編輯母片</a:t>
            </a:r>
          </a:p>
          <a:p>
            <a:pPr marL="742950" marR="0" lvl="1" indent="-28575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p"/>
              <a:tabLst/>
              <a:defRPr/>
            </a:pPr>
            <a:r>
              <a:rPr kumimoji="1" lang="zh-TW" altLang="en-GB" sz="2400" b="0" i="0" u="none" strike="noStrike" kern="0" cap="none" spc="0" normalizeH="0" baseline="0" noProof="0">
                <a:ln>
                  <a:noFill/>
                </a:ln>
                <a:solidFill>
                  <a:srgbClr val="000000"/>
                </a:solidFill>
                <a:effectLst/>
                <a:uLnTx/>
                <a:uFillTx/>
                <a:latin typeface="Cambria Math" panose="02040503050406030204" pitchFamily="18" charset="0"/>
                <a:ea typeface="微軟正黑體" panose="020B0604030504040204" pitchFamily="34" charset="-120"/>
                <a:cs typeface="+mn-cs"/>
              </a:rPr>
              <a:t>第二層</a:t>
            </a:r>
          </a:p>
          <a:p>
            <a:pPr marL="1143000" marR="0" lvl="2" indent="-228600" algn="l" defTabSz="914400" rtl="0" eaLnBrk="0" fontAlgn="base" latinLnBrk="0" hangingPunct="0">
              <a:lnSpc>
                <a:spcPct val="100000"/>
              </a:lnSpc>
              <a:spcBef>
                <a:spcPct val="20000"/>
              </a:spcBef>
              <a:spcAft>
                <a:spcPct val="0"/>
              </a:spcAft>
              <a:buClrTx/>
              <a:buSzPct val="80000"/>
              <a:buFont typeface="Wingdings" panose="05000000000000000000" pitchFamily="2" charset="2"/>
              <a:buBlip>
                <a:blip r:embed="rId3"/>
              </a:buBlip>
              <a:tabLst/>
              <a:defRPr/>
            </a:pPr>
            <a:r>
              <a:rPr kumimoji="1" lang="zh-TW" altLang="en-GB" sz="2200" b="0" i="0" u="none" strike="noStrike" kern="0" cap="none" spc="0" normalizeH="0" baseline="0" noProof="0">
                <a:ln>
                  <a:noFill/>
                </a:ln>
                <a:solidFill>
                  <a:srgbClr val="000000"/>
                </a:solidFill>
                <a:effectLst/>
                <a:uLnTx/>
                <a:uFillTx/>
                <a:latin typeface="Cambria Math" panose="02040503050406030204" pitchFamily="18" charset="0"/>
                <a:ea typeface="微軟正黑體" panose="020B0604030504040204" pitchFamily="34" charset="-120"/>
                <a:cs typeface="+mn-cs"/>
              </a:rPr>
              <a:t>第三層</a:t>
            </a:r>
          </a:p>
          <a:p>
            <a:pPr marL="1600200" marR="0" lvl="3" indent="-228600" algn="l" defTabSz="914400" rtl="0" eaLnBrk="0" fontAlgn="base" latinLnBrk="0" hangingPunct="0">
              <a:lnSpc>
                <a:spcPct val="100000"/>
              </a:lnSpc>
              <a:spcBef>
                <a:spcPct val="20000"/>
              </a:spcBef>
              <a:spcAft>
                <a:spcPct val="0"/>
              </a:spcAft>
              <a:buClrTx/>
              <a:buSzTx/>
              <a:buFont typeface="Wingdings" panose="05000000000000000000" pitchFamily="2" charset="2"/>
              <a:buBlip>
                <a:blip r:embed="rId4"/>
              </a:buBlip>
              <a:tabLst/>
              <a:defRPr/>
            </a:pPr>
            <a:r>
              <a:rPr kumimoji="1" lang="zh-TW" altLang="en-GB" sz="2000" b="0" i="0" u="none" strike="noStrike" kern="0" cap="none" spc="0" normalizeH="0" baseline="0" noProof="0">
                <a:ln>
                  <a:noFill/>
                </a:ln>
                <a:solidFill>
                  <a:srgbClr val="000000"/>
                </a:solidFill>
                <a:effectLst/>
                <a:uLnTx/>
                <a:uFillTx/>
                <a:latin typeface="Cambria Math" panose="02040503050406030204" pitchFamily="18" charset="0"/>
                <a:ea typeface="微軟正黑體" panose="020B0604030504040204" pitchFamily="34" charset="-120"/>
                <a:cs typeface="+mn-cs"/>
              </a:rPr>
              <a:t>第四層</a:t>
            </a:r>
          </a:p>
          <a:p>
            <a:pPr marL="2057400" marR="0" lvl="4" indent="-228600" algn="l" defTabSz="914400" rtl="0" eaLnBrk="0" fontAlgn="base" latinLnBrk="0" hangingPunct="0">
              <a:lnSpc>
                <a:spcPct val="100000"/>
              </a:lnSpc>
              <a:spcBef>
                <a:spcPct val="20000"/>
              </a:spcBef>
              <a:spcAft>
                <a:spcPct val="0"/>
              </a:spcAft>
              <a:buClrTx/>
              <a:buSzPct val="80000"/>
              <a:buFont typeface="Wingdings" panose="05000000000000000000" pitchFamily="2" charset="2"/>
              <a:buBlip>
                <a:blip r:embed="rId5"/>
              </a:buBlip>
              <a:tabLst/>
              <a:defRPr/>
            </a:pPr>
            <a:r>
              <a:rPr kumimoji="1" lang="zh-TW" altLang="en-GB" sz="2000" b="0" i="0" u="none" strike="noStrike" kern="0" cap="none" spc="0" normalizeH="0" baseline="0" noProof="0">
                <a:ln>
                  <a:noFill/>
                </a:ln>
                <a:solidFill>
                  <a:srgbClr val="000000"/>
                </a:solidFill>
                <a:effectLst/>
                <a:uLnTx/>
                <a:uFillTx/>
                <a:latin typeface="Cambria Math" panose="02040503050406030204" pitchFamily="18" charset="0"/>
                <a:ea typeface="微軟正黑體" panose="020B0604030504040204" pitchFamily="34" charset="-120"/>
                <a:cs typeface="+mn-cs"/>
              </a:rPr>
              <a:t>第五層</a:t>
            </a:r>
          </a:p>
        </p:txBody>
      </p:sp>
    </p:spTree>
    <p:extLst>
      <p:ext uri="{BB962C8B-B14F-4D97-AF65-F5344CB8AC3E}">
        <p14:creationId xmlns:p14="http://schemas.microsoft.com/office/powerpoint/2010/main" val="705965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7F221C2D-D537-4C31-81D4-DEFCF47D152F}" type="datetimeFigureOut">
              <a:rPr lang="zh-TW" altLang="en-US" smtClean="0"/>
              <a:t>2021/10/12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27923CC-A71C-4CD1-9C43-E0EC8CCAC778}" type="slidenum">
              <a:rPr lang="zh-TW" altLang="en-US" smtClean="0"/>
              <a:t>‹#›</a:t>
            </a:fld>
            <a:endParaRPr lang="zh-TW" altLang="en-US"/>
          </a:p>
        </p:txBody>
      </p:sp>
    </p:spTree>
    <p:extLst>
      <p:ext uri="{BB962C8B-B14F-4D97-AF65-F5344CB8AC3E}">
        <p14:creationId xmlns:p14="http://schemas.microsoft.com/office/powerpoint/2010/main" val="747492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文字無標題">
    <p:spTree>
      <p:nvGrpSpPr>
        <p:cNvPr id="1" name=""/>
        <p:cNvGrpSpPr/>
        <p:nvPr/>
      </p:nvGrpSpPr>
      <p:grpSpPr>
        <a:xfrm>
          <a:off x="0" y="0"/>
          <a:ext cx="0" cy="0"/>
          <a:chOff x="0" y="0"/>
          <a:chExt cx="0" cy="0"/>
        </a:xfrm>
      </p:grpSpPr>
      <p:sp>
        <p:nvSpPr>
          <p:cNvPr id="7" name="文字版面配置區 6"/>
          <p:cNvSpPr>
            <a:spLocks noGrp="1"/>
          </p:cNvSpPr>
          <p:nvPr>
            <p:ph type="body" sz="quarter" idx="10"/>
          </p:nvPr>
        </p:nvSpPr>
        <p:spPr>
          <a:xfrm>
            <a:off x="179388" y="260350"/>
            <a:ext cx="8640762" cy="6408738"/>
          </a:xfrm>
        </p:spPr>
        <p:txBody>
          <a:bodyPr/>
          <a:lstStyle>
            <a:lvl1pPr marL="0" indent="0">
              <a:lnSpc>
                <a:spcPct val="100000"/>
              </a:lnSpc>
              <a:spcBef>
                <a:spcPts val="900"/>
              </a:spcBef>
              <a:buFontTx/>
              <a:buNone/>
              <a:defRPr b="1">
                <a:solidFill>
                  <a:srgbClr val="0070C0"/>
                </a:solidFill>
              </a:defRPr>
            </a:lvl1pPr>
            <a:lvl2pPr marL="457200" indent="0">
              <a:lnSpc>
                <a:spcPct val="100000"/>
              </a:lnSpc>
              <a:spcBef>
                <a:spcPts val="900"/>
              </a:spcBef>
              <a:buFontTx/>
              <a:buNone/>
              <a:defRPr/>
            </a:lvl2pPr>
            <a:lvl3pPr marL="914400" indent="0">
              <a:lnSpc>
                <a:spcPct val="100000"/>
              </a:lnSpc>
              <a:spcBef>
                <a:spcPts val="900"/>
              </a:spcBef>
              <a:buFontTx/>
              <a:buNone/>
              <a:defRPr/>
            </a:lvl3pPr>
            <a:lvl4pPr marL="1371600" indent="0">
              <a:lnSpc>
                <a:spcPct val="100000"/>
              </a:lnSpc>
              <a:spcBef>
                <a:spcPts val="900"/>
              </a:spcBef>
              <a:buFontTx/>
              <a:buNone/>
              <a:defRPr/>
            </a:lvl4pPr>
            <a:lvl5pPr marL="1828800" indent="0">
              <a:lnSpc>
                <a:spcPct val="100000"/>
              </a:lnSpc>
              <a:spcBef>
                <a:spcPts val="900"/>
              </a:spcBef>
              <a:buFontTx/>
              <a:buNone/>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996655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欄文字無標題">
    <p:spTree>
      <p:nvGrpSpPr>
        <p:cNvPr id="1" name=""/>
        <p:cNvGrpSpPr/>
        <p:nvPr/>
      </p:nvGrpSpPr>
      <p:grpSpPr>
        <a:xfrm>
          <a:off x="0" y="0"/>
          <a:ext cx="0" cy="0"/>
          <a:chOff x="0" y="0"/>
          <a:chExt cx="0" cy="0"/>
        </a:xfrm>
      </p:grpSpPr>
      <p:sp>
        <p:nvSpPr>
          <p:cNvPr id="7" name="文字版面配置區 6"/>
          <p:cNvSpPr>
            <a:spLocks noGrp="1"/>
          </p:cNvSpPr>
          <p:nvPr>
            <p:ph type="body" sz="quarter" idx="10"/>
          </p:nvPr>
        </p:nvSpPr>
        <p:spPr>
          <a:xfrm>
            <a:off x="179388" y="260350"/>
            <a:ext cx="8640762" cy="6408738"/>
          </a:xfrm>
        </p:spPr>
        <p:txBody>
          <a:bodyPr numCol="2" spcCol="144000"/>
          <a:lstStyle>
            <a:lvl1pPr marL="0" indent="0">
              <a:lnSpc>
                <a:spcPct val="100000"/>
              </a:lnSpc>
              <a:spcBef>
                <a:spcPts val="900"/>
              </a:spcBef>
              <a:buFontTx/>
              <a:buNone/>
              <a:defRPr/>
            </a:lvl1pPr>
            <a:lvl2pPr marL="457200" indent="0">
              <a:lnSpc>
                <a:spcPct val="100000"/>
              </a:lnSpc>
              <a:spcBef>
                <a:spcPts val="900"/>
              </a:spcBef>
              <a:buFontTx/>
              <a:buNone/>
              <a:defRPr/>
            </a:lvl2pPr>
            <a:lvl3pPr marL="914400" indent="0">
              <a:lnSpc>
                <a:spcPct val="100000"/>
              </a:lnSpc>
              <a:spcBef>
                <a:spcPts val="900"/>
              </a:spcBef>
              <a:buFontTx/>
              <a:buNone/>
              <a:defRPr/>
            </a:lvl3pPr>
            <a:lvl4pPr marL="1371600" indent="0">
              <a:lnSpc>
                <a:spcPct val="100000"/>
              </a:lnSpc>
              <a:spcBef>
                <a:spcPts val="900"/>
              </a:spcBef>
              <a:buFontTx/>
              <a:buNone/>
              <a:defRPr/>
            </a:lvl4pPr>
            <a:lvl5pPr marL="1828800" indent="0">
              <a:lnSpc>
                <a:spcPct val="100000"/>
              </a:lnSpc>
              <a:spcBef>
                <a:spcPts val="900"/>
              </a:spcBef>
              <a:buFontTx/>
              <a:buNone/>
              <a:defRPr/>
            </a:lvl5pPr>
          </a:lstStyle>
          <a:p>
            <a:pPr lvl="0"/>
            <a:endParaRPr lang="en-US" altLang="zh-TW"/>
          </a:p>
        </p:txBody>
      </p:sp>
      <p:cxnSp>
        <p:nvCxnSpPr>
          <p:cNvPr id="3" name="直線接點 2"/>
          <p:cNvCxnSpPr>
            <a:stCxn id="7" idx="0"/>
            <a:endCxn id="7" idx="2"/>
          </p:cNvCxnSpPr>
          <p:nvPr userDrawn="1"/>
        </p:nvCxnSpPr>
        <p:spPr>
          <a:xfrm>
            <a:off x="4499769" y="260350"/>
            <a:ext cx="0" cy="6408738"/>
          </a:xfrm>
          <a:prstGeom prst="line">
            <a:avLst/>
          </a:prstGeom>
          <a:ln w="12700">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014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欄文字無標題">
    <p:spTree>
      <p:nvGrpSpPr>
        <p:cNvPr id="1" name=""/>
        <p:cNvGrpSpPr/>
        <p:nvPr/>
      </p:nvGrpSpPr>
      <p:grpSpPr>
        <a:xfrm>
          <a:off x="0" y="0"/>
          <a:ext cx="0" cy="0"/>
          <a:chOff x="0" y="0"/>
          <a:chExt cx="0" cy="0"/>
        </a:xfrm>
      </p:grpSpPr>
      <p:sp>
        <p:nvSpPr>
          <p:cNvPr id="7" name="文字版面配置區 6"/>
          <p:cNvSpPr>
            <a:spLocks noGrp="1"/>
          </p:cNvSpPr>
          <p:nvPr>
            <p:ph type="body" sz="quarter" idx="10"/>
          </p:nvPr>
        </p:nvSpPr>
        <p:spPr>
          <a:xfrm>
            <a:off x="179388" y="260350"/>
            <a:ext cx="8640762" cy="6408738"/>
          </a:xfrm>
        </p:spPr>
        <p:txBody>
          <a:bodyPr numCol="3" spcCol="144000"/>
          <a:lstStyle>
            <a:lvl1pPr marL="0" indent="0">
              <a:lnSpc>
                <a:spcPct val="100000"/>
              </a:lnSpc>
              <a:spcBef>
                <a:spcPts val="900"/>
              </a:spcBef>
              <a:buFontTx/>
              <a:buNone/>
              <a:defRPr/>
            </a:lvl1pPr>
            <a:lvl2pPr marL="457200" indent="0">
              <a:lnSpc>
                <a:spcPct val="100000"/>
              </a:lnSpc>
              <a:spcBef>
                <a:spcPts val="900"/>
              </a:spcBef>
              <a:buFontTx/>
              <a:buNone/>
              <a:defRPr/>
            </a:lvl2pPr>
            <a:lvl3pPr marL="914400" indent="0">
              <a:lnSpc>
                <a:spcPct val="100000"/>
              </a:lnSpc>
              <a:spcBef>
                <a:spcPts val="900"/>
              </a:spcBef>
              <a:buFontTx/>
              <a:buNone/>
              <a:defRPr/>
            </a:lvl3pPr>
            <a:lvl4pPr marL="1371600" indent="0">
              <a:lnSpc>
                <a:spcPct val="100000"/>
              </a:lnSpc>
              <a:spcBef>
                <a:spcPts val="900"/>
              </a:spcBef>
              <a:buFontTx/>
              <a:buNone/>
              <a:defRPr/>
            </a:lvl4pPr>
            <a:lvl5pPr marL="1828800" indent="0">
              <a:lnSpc>
                <a:spcPct val="100000"/>
              </a:lnSpc>
              <a:spcBef>
                <a:spcPts val="900"/>
              </a:spcBef>
              <a:buFontTx/>
              <a:buNone/>
              <a:defRPr/>
            </a:lvl5pPr>
          </a:lstStyle>
          <a:p>
            <a:pPr lvl="0"/>
            <a:endParaRPr lang="en-US" altLang="zh-TW"/>
          </a:p>
        </p:txBody>
      </p:sp>
      <p:cxnSp>
        <p:nvCxnSpPr>
          <p:cNvPr id="3" name="直線接點 2"/>
          <p:cNvCxnSpPr/>
          <p:nvPr userDrawn="1"/>
        </p:nvCxnSpPr>
        <p:spPr>
          <a:xfrm>
            <a:off x="3059832" y="260350"/>
            <a:ext cx="0" cy="6408738"/>
          </a:xfrm>
          <a:prstGeom prst="line">
            <a:avLst/>
          </a:prstGeom>
          <a:ln w="12700">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4" name="直線接點 3"/>
          <p:cNvCxnSpPr/>
          <p:nvPr userDrawn="1"/>
        </p:nvCxnSpPr>
        <p:spPr>
          <a:xfrm>
            <a:off x="5940152" y="260350"/>
            <a:ext cx="0" cy="6408738"/>
          </a:xfrm>
          <a:prstGeom prst="line">
            <a:avLst/>
          </a:prstGeom>
          <a:ln w="12700">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8022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章節標題">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7F221C2D-D537-4C31-81D4-DEFCF47D152F}" type="datetimeFigureOut">
              <a:rPr lang="zh-TW" altLang="en-US" smtClean="0"/>
              <a:t>2021/10/12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27923CC-A71C-4CD1-9C43-E0EC8CCAC778}" type="slidenum">
              <a:rPr lang="zh-TW" altLang="en-US" smtClean="0"/>
              <a:t>‹#›</a:t>
            </a:fld>
            <a:endParaRPr lang="zh-TW" altLang="en-US"/>
          </a:p>
        </p:txBody>
      </p:sp>
      <p:sp>
        <p:nvSpPr>
          <p:cNvPr id="8" name="標題 1"/>
          <p:cNvSpPr>
            <a:spLocks noGrp="1"/>
          </p:cNvSpPr>
          <p:nvPr>
            <p:ph type="title"/>
          </p:nvPr>
        </p:nvSpPr>
        <p:spPr>
          <a:xfrm>
            <a:off x="722313" y="4406900"/>
            <a:ext cx="7772400" cy="1362075"/>
          </a:xfrm>
        </p:spPr>
        <p:txBody>
          <a:bodyPr anchor="t"/>
          <a:lstStyle>
            <a:lvl1pPr algn="l">
              <a:defRPr sz="4000" b="1" cap="none" baseline="0"/>
            </a:lvl1pPr>
          </a:lstStyle>
          <a:p>
            <a:r>
              <a:rPr lang="zh-TW" altLang="en-US"/>
              <a:t>按一下以編輯母片標題樣式</a:t>
            </a:r>
          </a:p>
        </p:txBody>
      </p:sp>
      <p:sp>
        <p:nvSpPr>
          <p:cNvPr id="9"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2757188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PicMaster">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7F221C2D-D537-4C31-81D4-DEFCF47D152F}" type="datetimeFigureOut">
              <a:rPr lang="zh-TW" altLang="en-US" smtClean="0"/>
              <a:t>2021/10/12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27923CC-A71C-4CD1-9C43-E0EC8CCAC778}" type="slidenum">
              <a:rPr lang="zh-TW" altLang="en-US" smtClean="0"/>
              <a:t>‹#›</a:t>
            </a:fld>
            <a:endParaRPr lang="zh-TW" altLang="en-US"/>
          </a:p>
        </p:txBody>
      </p:sp>
      <p:sp>
        <p:nvSpPr>
          <p:cNvPr id="6" name="圖片版面配置區 5"/>
          <p:cNvSpPr>
            <a:spLocks noGrp="1"/>
          </p:cNvSpPr>
          <p:nvPr>
            <p:ph type="pic" idx="13"/>
          </p:nvPr>
        </p:nvSpPr>
        <p:spPr>
          <a:xfrm>
            <a:off x="381000" y="507999"/>
            <a:ext cx="8128000" cy="5842000"/>
          </a:xfrm>
        </p:spPr>
        <p:txBody>
          <a:bodyPr/>
          <a:lstStyle/>
          <a:p>
            <a:endParaRPr lang="zh-TW" altLang="en-US"/>
          </a:p>
        </p:txBody>
      </p:sp>
    </p:spTree>
    <p:extLst>
      <p:ext uri="{BB962C8B-B14F-4D97-AF65-F5344CB8AC3E}">
        <p14:creationId xmlns:p14="http://schemas.microsoft.com/office/powerpoint/2010/main" val="1255945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850106"/>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268760"/>
            <a:ext cx="8229600" cy="5256584"/>
          </a:xfrm>
          <a:prstGeom prst="rect">
            <a:avLst/>
          </a:prstGeom>
        </p:spPr>
        <p:txBody>
          <a:bodyPr vert="horz" lIns="91440" tIns="45720" rIns="91440" bIns="45720" rtlCol="0">
            <a:normAutofit/>
          </a:bodyPr>
          <a:lstStyle/>
          <a:p>
            <a:pPr marL="342900" marR="0" lvl="0" indent="-342900" algn="l" defTabSz="914400" rtl="0" eaLnBrk="0" fontAlgn="base" latinLnBrk="0" hangingPunct="0">
              <a:lnSpc>
                <a:spcPct val="100000"/>
              </a:lnSpc>
              <a:spcBef>
                <a:spcPct val="20000"/>
              </a:spcBef>
              <a:spcAft>
                <a:spcPct val="0"/>
              </a:spcAft>
              <a:buClrTx/>
              <a:buSzPct val="80000"/>
              <a:buFont typeface="Wingdings" panose="05000000000000000000" pitchFamily="2" charset="2"/>
              <a:buBlip>
                <a:blip r:embed="rId12"/>
              </a:buBlip>
              <a:tabLst/>
              <a:defRPr/>
            </a:pPr>
            <a:r>
              <a:rPr kumimoji="1" lang="zh-TW" altLang="en-GB" sz="3200" b="0" i="0" u="none" strike="noStrike" kern="0" cap="none" spc="0" normalizeH="0" baseline="0" noProof="0">
                <a:ln>
                  <a:noFill/>
                </a:ln>
                <a:solidFill>
                  <a:srgbClr val="000000"/>
                </a:solidFill>
                <a:effectLst/>
                <a:uLnTx/>
                <a:uFillTx/>
                <a:latin typeface="Cambria Math" panose="02040503050406030204" pitchFamily="18" charset="0"/>
                <a:ea typeface="微軟正黑體" panose="020B0604030504040204" pitchFamily="34" charset="-120"/>
                <a:cs typeface="+mn-cs"/>
              </a:rPr>
              <a:t>按一下以編輯母片</a:t>
            </a:r>
          </a:p>
          <a:p>
            <a:pPr marL="742950" marR="0" lvl="1" indent="-28575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p"/>
              <a:tabLst/>
              <a:defRPr/>
            </a:pPr>
            <a:r>
              <a:rPr kumimoji="1" lang="zh-TW" altLang="en-GB" sz="2400" b="0" i="0" u="none" strike="noStrike" kern="0" cap="none" spc="0" normalizeH="0" baseline="0" noProof="0">
                <a:ln>
                  <a:noFill/>
                </a:ln>
                <a:solidFill>
                  <a:srgbClr val="000000"/>
                </a:solidFill>
                <a:effectLst/>
                <a:uLnTx/>
                <a:uFillTx/>
                <a:latin typeface="Cambria Math" panose="02040503050406030204" pitchFamily="18" charset="0"/>
                <a:ea typeface="微軟正黑體" panose="020B0604030504040204" pitchFamily="34" charset="-120"/>
              </a:rPr>
              <a:t>第二層</a:t>
            </a:r>
          </a:p>
          <a:p>
            <a:pPr marL="1143000" marR="0" lvl="2" indent="-228600" algn="l" defTabSz="914400" rtl="0" eaLnBrk="0" fontAlgn="base" latinLnBrk="0" hangingPunct="0">
              <a:lnSpc>
                <a:spcPct val="100000"/>
              </a:lnSpc>
              <a:spcBef>
                <a:spcPct val="20000"/>
              </a:spcBef>
              <a:spcAft>
                <a:spcPct val="0"/>
              </a:spcAft>
              <a:buClrTx/>
              <a:buSzPct val="80000"/>
              <a:buFont typeface="Wingdings" panose="05000000000000000000" pitchFamily="2" charset="2"/>
              <a:buBlip>
                <a:blip r:embed="rId13"/>
              </a:buBlip>
              <a:tabLst/>
              <a:defRPr/>
            </a:pPr>
            <a:r>
              <a:rPr kumimoji="1" lang="zh-TW" altLang="en-GB" sz="2200" b="0" i="0" u="none" strike="noStrike" kern="0" cap="none" spc="0" normalizeH="0" baseline="0" noProof="0">
                <a:ln>
                  <a:noFill/>
                </a:ln>
                <a:solidFill>
                  <a:srgbClr val="000000"/>
                </a:solidFill>
                <a:effectLst/>
                <a:uLnTx/>
                <a:uFillTx/>
                <a:latin typeface="Cambria Math" panose="02040503050406030204" pitchFamily="18" charset="0"/>
                <a:ea typeface="微軟正黑體" panose="020B0604030504040204" pitchFamily="34" charset="-120"/>
              </a:rPr>
              <a:t>第三層</a:t>
            </a:r>
          </a:p>
          <a:p>
            <a:pPr marL="1600200" marR="0" lvl="3" indent="-228600" algn="l" defTabSz="914400" rtl="0" eaLnBrk="0" fontAlgn="base" latinLnBrk="0" hangingPunct="0">
              <a:lnSpc>
                <a:spcPct val="100000"/>
              </a:lnSpc>
              <a:spcBef>
                <a:spcPct val="20000"/>
              </a:spcBef>
              <a:spcAft>
                <a:spcPct val="0"/>
              </a:spcAft>
              <a:buClrTx/>
              <a:buSzTx/>
              <a:buFont typeface="Wingdings" panose="05000000000000000000" pitchFamily="2" charset="2"/>
              <a:buBlip>
                <a:blip r:embed="rId14"/>
              </a:buBlip>
              <a:tabLst/>
              <a:defRPr/>
            </a:pPr>
            <a:r>
              <a:rPr kumimoji="1" lang="zh-TW" altLang="en-GB" sz="2000" b="0" i="0" u="none" strike="noStrike" kern="0" cap="none" spc="0" normalizeH="0" baseline="0" noProof="0">
                <a:ln>
                  <a:noFill/>
                </a:ln>
                <a:solidFill>
                  <a:srgbClr val="000000"/>
                </a:solidFill>
                <a:effectLst/>
                <a:uLnTx/>
                <a:uFillTx/>
                <a:latin typeface="Cambria Math" panose="02040503050406030204" pitchFamily="18" charset="0"/>
                <a:ea typeface="微軟正黑體" panose="020B0604030504040204" pitchFamily="34" charset="-120"/>
              </a:rPr>
              <a:t>第四層</a:t>
            </a:r>
          </a:p>
          <a:p>
            <a:pPr marL="2057400" marR="0" lvl="4" indent="-228600" algn="l" defTabSz="914400" rtl="0" eaLnBrk="0" fontAlgn="base" latinLnBrk="0" hangingPunct="0">
              <a:lnSpc>
                <a:spcPct val="100000"/>
              </a:lnSpc>
              <a:spcBef>
                <a:spcPct val="20000"/>
              </a:spcBef>
              <a:spcAft>
                <a:spcPct val="0"/>
              </a:spcAft>
              <a:buClrTx/>
              <a:buSzPct val="80000"/>
              <a:buFont typeface="Wingdings" panose="05000000000000000000" pitchFamily="2" charset="2"/>
              <a:buBlip>
                <a:blip r:embed="rId15"/>
              </a:buBlip>
              <a:tabLst/>
              <a:defRPr/>
            </a:pPr>
            <a:r>
              <a:rPr kumimoji="1" lang="zh-TW" altLang="en-GB" sz="2000" b="0" i="0" u="none" strike="noStrike" kern="0" cap="none" spc="0" normalizeH="0" baseline="0" noProof="0">
                <a:ln>
                  <a:noFill/>
                </a:ln>
                <a:solidFill>
                  <a:srgbClr val="000000"/>
                </a:solidFill>
                <a:effectLst/>
                <a:uLnTx/>
                <a:uFillTx/>
                <a:latin typeface="Cambria Math" panose="02040503050406030204" pitchFamily="18" charset="0"/>
                <a:ea typeface="微軟正黑體" panose="020B0604030504040204" pitchFamily="34" charset="-120"/>
              </a:rPr>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21C2D-D537-4C31-81D4-DEFCF47D152F}" type="datetimeFigureOut">
              <a:rPr lang="zh-TW" altLang="en-US" smtClean="0"/>
              <a:t>2021/10/12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923CC-A71C-4CD1-9C43-E0EC8CCAC778}" type="slidenum">
              <a:rPr lang="zh-TW" altLang="en-US" smtClean="0"/>
              <a:t>‹#›</a:t>
            </a:fld>
            <a:endParaRPr lang="zh-TW" altLang="en-US"/>
          </a:p>
        </p:txBody>
      </p:sp>
    </p:spTree>
    <p:extLst>
      <p:ext uri="{BB962C8B-B14F-4D97-AF65-F5344CB8AC3E}">
        <p14:creationId xmlns:p14="http://schemas.microsoft.com/office/powerpoint/2010/main" val="3111282257"/>
      </p:ext>
    </p:extLst>
  </p:cSld>
  <p:clrMap bg1="lt1" tx1="dk1" bg2="lt2" tx2="dk2" accent1="accent1" accent2="accent2" accent3="accent3" accent4="accent4" accent5="accent5" accent6="accent6" hlink="hlink" folHlink="folHlink"/>
  <p:sldLayoutIdLst>
    <p:sldLayoutId id="2147483661" r:id="rId1"/>
    <p:sldLayoutId id="2147483655" r:id="rId2"/>
    <p:sldLayoutId id="2147483664" r:id="rId3"/>
    <p:sldLayoutId id="2147483654" r:id="rId4"/>
    <p:sldLayoutId id="2147483658" r:id="rId5"/>
    <p:sldLayoutId id="2147483662" r:id="rId6"/>
    <p:sldLayoutId id="2147483663" r:id="rId7"/>
    <p:sldLayoutId id="2147483656" r:id="rId8"/>
    <p:sldLayoutId id="2147483659" r:id="rId9"/>
    <p:sldLayoutId id="2147483660" r:id="rId10"/>
  </p:sldLayoutIdLst>
  <p:txStyles>
    <p:titleStyle>
      <a:lvl1pPr algn="ctr" defTabSz="914400" rtl="0" eaLnBrk="1" latinLnBrk="0" hangingPunct="1">
        <a:spcBef>
          <a:spcPct val="0"/>
        </a:spcBef>
        <a:buNone/>
        <a:defRPr sz="4400" kern="1200">
          <a:solidFill>
            <a:srgbClr val="000000"/>
          </a:solidFill>
          <a:latin typeface="Cambria Math"/>
          <a:ea typeface="微軟正黑體"/>
          <a:cs typeface="+mj-cs"/>
        </a:defRPr>
      </a:lvl1pPr>
    </p:titleStyle>
    <p:bodyStyle>
      <a:lvl1pPr marL="342900" marR="0" indent="-342900" algn="l" defTabSz="914400" rtl="0" eaLnBrk="0" fontAlgn="base" latinLnBrk="0" hangingPunct="0">
        <a:lnSpc>
          <a:spcPct val="100000"/>
        </a:lnSpc>
        <a:spcBef>
          <a:spcPct val="20000"/>
        </a:spcBef>
        <a:spcAft>
          <a:spcPct val="0"/>
        </a:spcAft>
        <a:buClrTx/>
        <a:buSzPct val="80000"/>
        <a:buFont typeface="Wingdings" panose="05000000000000000000" pitchFamily="2" charset="2"/>
        <a:buBlip>
          <a:blip r:embed="rId12"/>
        </a:buBlip>
        <a:tabLst/>
        <a:defRPr sz="3200" kern="1200">
          <a:solidFill>
            <a:srgbClr val="000000"/>
          </a:solidFill>
          <a:latin typeface="Cambria Math"/>
          <a:ea typeface="微軟正黑體"/>
          <a:cs typeface="+mn-cs"/>
        </a:defRPr>
      </a:lvl1pPr>
      <a:lvl2pPr marL="742950" marR="0" indent="-285750" algn="l" defTabSz="914400" rtl="0" eaLnBrk="0" fontAlgn="base" latinLnBrk="0" hangingPunct="0">
        <a:lnSpc>
          <a:spcPct val="100000"/>
        </a:lnSpc>
        <a:spcBef>
          <a:spcPct val="20000"/>
        </a:spcBef>
        <a:spcAft>
          <a:spcPct val="0"/>
        </a:spcAft>
        <a:buClrTx/>
        <a:buSzPct val="70000"/>
        <a:buFont typeface="Wingdings" panose="05000000000000000000" pitchFamily="2" charset="2"/>
        <a:buChar char="p"/>
        <a:tabLst/>
        <a:defRPr sz="2800" kern="1200">
          <a:solidFill>
            <a:srgbClr val="000000"/>
          </a:solidFill>
          <a:latin typeface="Cambria Math"/>
          <a:ea typeface="微軟正黑體"/>
          <a:cs typeface="+mn-cs"/>
        </a:defRPr>
      </a:lvl2pPr>
      <a:lvl3pPr marL="1143000" marR="0" indent="-228600" algn="l" defTabSz="914400" rtl="0" eaLnBrk="0" fontAlgn="base" latinLnBrk="0" hangingPunct="0">
        <a:lnSpc>
          <a:spcPct val="100000"/>
        </a:lnSpc>
        <a:spcBef>
          <a:spcPct val="20000"/>
        </a:spcBef>
        <a:spcAft>
          <a:spcPct val="0"/>
        </a:spcAft>
        <a:buClrTx/>
        <a:buSzPct val="80000"/>
        <a:buFont typeface="Wingdings" panose="05000000000000000000" pitchFamily="2" charset="2"/>
        <a:buBlip>
          <a:blip r:embed="rId13"/>
        </a:buBlip>
        <a:tabLst/>
        <a:defRPr sz="2400" kern="1200">
          <a:solidFill>
            <a:srgbClr val="000000"/>
          </a:solidFill>
          <a:latin typeface="Cambria Math"/>
          <a:ea typeface="微軟正黑體"/>
          <a:cs typeface="+mn-cs"/>
        </a:defRPr>
      </a:lvl3pPr>
      <a:lvl4pPr marL="1600200" marR="0" indent="-228600" algn="l" defTabSz="914400" rtl="0" eaLnBrk="0" fontAlgn="base" latinLnBrk="0" hangingPunct="0">
        <a:lnSpc>
          <a:spcPct val="100000"/>
        </a:lnSpc>
        <a:spcBef>
          <a:spcPct val="20000"/>
        </a:spcBef>
        <a:spcAft>
          <a:spcPct val="0"/>
        </a:spcAft>
        <a:buClrTx/>
        <a:buSzTx/>
        <a:buFont typeface="Wingdings" panose="05000000000000000000" pitchFamily="2" charset="2"/>
        <a:buBlip>
          <a:blip r:embed="rId14"/>
        </a:buBlip>
        <a:tabLst/>
        <a:defRPr sz="2000" kern="1200">
          <a:solidFill>
            <a:srgbClr val="000000"/>
          </a:solidFill>
          <a:latin typeface="Cambria Math"/>
          <a:ea typeface="微軟正黑體"/>
          <a:cs typeface="+mn-cs"/>
        </a:defRPr>
      </a:lvl4pPr>
      <a:lvl5pPr marL="2057400" marR="0" indent="-228600" algn="l" defTabSz="914400" rtl="0" eaLnBrk="0" fontAlgn="base" latinLnBrk="0" hangingPunct="0">
        <a:lnSpc>
          <a:spcPct val="100000"/>
        </a:lnSpc>
        <a:spcBef>
          <a:spcPct val="20000"/>
        </a:spcBef>
        <a:spcAft>
          <a:spcPct val="0"/>
        </a:spcAft>
        <a:buClrTx/>
        <a:buSzPct val="80000"/>
        <a:buFont typeface="Wingdings" panose="05000000000000000000" pitchFamily="2" charset="2"/>
        <a:buBlip>
          <a:blip r:embed="rId15"/>
        </a:buBlip>
        <a:tabLst/>
        <a:defRPr sz="2000" kern="1200">
          <a:solidFill>
            <a:srgbClr val="000000"/>
          </a:solidFill>
          <a:latin typeface="Cambria Math"/>
          <a:ea typeface="微軟正黑體"/>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9B0A209D-916B-405B-BD15-9BF25A30B163}"/>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81000" y="508000"/>
            <a:ext cx="8128000" cy="5842000"/>
          </a:xfrm>
          <a:prstGeom prst="rect">
            <a:avLst/>
          </a:prstGeom>
        </p:spPr>
      </p:pic>
      <p:sp>
        <p:nvSpPr>
          <p:cNvPr id="4" name="文字方塊 3">
            <a:extLst>
              <a:ext uri="{FF2B5EF4-FFF2-40B4-BE49-F238E27FC236}">
                <a16:creationId xmlns:a16="http://schemas.microsoft.com/office/drawing/2014/main" id="{D37FFA1E-AA0A-42FC-95DB-D46EB3311AD9}"/>
              </a:ext>
            </a:extLst>
          </p:cNvPr>
          <p:cNvSpPr txBox="1"/>
          <p:nvPr/>
        </p:nvSpPr>
        <p:spPr>
          <a:xfrm>
            <a:off x="381000" y="3429000"/>
            <a:ext cx="7874000" cy="2893100"/>
          </a:xfrm>
          <a:prstGeom prst="rect">
            <a:avLst/>
          </a:prstGeom>
          <a:solidFill>
            <a:srgbClr val="FFFF00">
              <a:alpha val="50000"/>
            </a:srgbClr>
          </a:solidFill>
          <a:ln w="12700">
            <a:noFill/>
          </a:ln>
          <a:effectLst>
            <a:outerShdw blurRad="50800" dist="37717" dir="2700022" rotWithShape="0">
              <a:scrgbClr r="0" g="0" b="0">
                <a:alpha val="40000"/>
              </a:scrgbClr>
            </a:outerShdw>
          </a:effectLst>
        </p:spPr>
        <p:txBody>
          <a:bodyPr vert="horz" wrap="square" rtlCol="0">
            <a:spAutoFit/>
          </a:bodyPr>
          <a:lstStyle/>
          <a:p>
            <a:r>
              <a:rPr lang="en-US" altLang="zh-TW" sz="1400" b="1">
                <a:latin typeface="微軟正黑體" panose="020B0604030504040204" pitchFamily="34" charset="-120"/>
                <a:ea typeface="微軟正黑體" panose="020B0604030504040204" pitchFamily="34" charset="-120"/>
              </a:rPr>
              <a:t>	  &lt;div class="box-2"&gt;
	  &lt;h1&gt;GoodBy&lt;/h1&gt;
      &lt;p&gt;
	  Lorem ipsum dolor sit amet, consectetur adipiscing elit. Integer id dolor sed turpis consequat iaculis ut sit amet dui. Maecenas consequat maximus bibendum. Proin maximus, metus condimentum auctor tempus, leo enim laoreet libero, faucibus interdum libero lorem id tortor. Donec fringilla commodo augue, quis molestie purus ullamcorper interdum. Donec non velit ac diam feugiat tristique quis sed urna. Class aptent taciti sociosqu ad litora torquent per conubia nostra, per inceptos himenaeos. Sed dapibus arcu at laoreet tristique. Nullam condimentum, nunc quis egestas aliquet, enim purus efficitur massa, sed malesuada leo leo vitae ipsum. Quisque feugiat justo ut arcu varius aliquet.
	  &lt;/p&gt;
&lt;/div&gt;</a:t>
            </a:r>
            <a:endParaRPr lang="zh-TW" altLang="en-US" sz="1400" b="1">
              <a:latin typeface="微軟正黑體" panose="020B0604030504040204" pitchFamily="34" charset="-120"/>
              <a:ea typeface="微軟正黑體" panose="020B0604030504040204" pitchFamily="34" charset="-120"/>
            </a:endParaRPr>
          </a:p>
        </p:txBody>
      </p:sp>
      <p:sp>
        <p:nvSpPr>
          <p:cNvPr id="5" name="箭號: 向左 4">
            <a:extLst>
              <a:ext uri="{FF2B5EF4-FFF2-40B4-BE49-F238E27FC236}">
                <a16:creationId xmlns:a16="http://schemas.microsoft.com/office/drawing/2014/main" id="{26A68A84-D9EF-444D-8EF9-5CE642EDF2D2}"/>
              </a:ext>
            </a:extLst>
          </p:cNvPr>
          <p:cNvSpPr/>
          <p:nvPr/>
        </p:nvSpPr>
        <p:spPr>
          <a:xfrm rot="2117263">
            <a:off x="3956050" y="3088724"/>
            <a:ext cx="977900" cy="508000"/>
          </a:xfrm>
          <a:prstGeom prst="leftArrow">
            <a:avLst/>
          </a:prstGeom>
          <a:solidFill>
            <a:srgbClr val="7030A0"/>
          </a:solidFill>
          <a:ln w="38100">
            <a:solidFill>
              <a:srgbClr val="7030A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1737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F881905A-C51B-4747-A2C0-A4131972545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81000" y="508000"/>
            <a:ext cx="8128000" cy="5842000"/>
          </a:xfrm>
          <a:prstGeom prst="rect">
            <a:avLst/>
          </a:prstGeom>
        </p:spPr>
      </p:pic>
      <p:sp>
        <p:nvSpPr>
          <p:cNvPr id="4" name="矩形 3">
            <a:extLst>
              <a:ext uri="{FF2B5EF4-FFF2-40B4-BE49-F238E27FC236}">
                <a16:creationId xmlns:a16="http://schemas.microsoft.com/office/drawing/2014/main" id="{14EEC81F-C405-4313-9D14-8987C1FD314A}"/>
              </a:ext>
            </a:extLst>
          </p:cNvPr>
          <p:cNvSpPr/>
          <p:nvPr/>
        </p:nvSpPr>
        <p:spPr>
          <a:xfrm>
            <a:off x="5940152" y="4509120"/>
            <a:ext cx="1584176" cy="432048"/>
          </a:xfrm>
          <a:prstGeom prst="rect">
            <a:avLst/>
          </a:prstGeom>
          <a:noFill/>
          <a:ln w="381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 name="箭號: 向左 4">
            <a:extLst>
              <a:ext uri="{FF2B5EF4-FFF2-40B4-BE49-F238E27FC236}">
                <a16:creationId xmlns:a16="http://schemas.microsoft.com/office/drawing/2014/main" id="{4C54918D-D8D7-479D-B08F-C94BF9BB33D7}"/>
              </a:ext>
            </a:extLst>
          </p:cNvPr>
          <p:cNvSpPr/>
          <p:nvPr/>
        </p:nvSpPr>
        <p:spPr>
          <a:xfrm>
            <a:off x="7086600" y="4419600"/>
            <a:ext cx="635000" cy="495300"/>
          </a:xfrm>
          <a:prstGeom prst="leftArrow">
            <a:avLst/>
          </a:prstGeom>
          <a:ln>
            <a:tailEnd type="triangle" w="med" len="med"/>
          </a:ln>
        </p:spPr>
        <p:style>
          <a:lnRef idx="1">
            <a:schemeClr val="accent2"/>
          </a:lnRef>
          <a:fillRef idx="3">
            <a:schemeClr val="accent2"/>
          </a:fillRef>
          <a:effectRef idx="2">
            <a:schemeClr val="accent2"/>
          </a:effectRef>
          <a:fontRef idx="minor">
            <a:schemeClr val="lt1"/>
          </a:fontRef>
        </p:style>
        <p:txBody>
          <a:bodyPr rtlCol="0" anchor="ctr">
            <a:noAutofit/>
          </a:bodyPr>
          <a:lstStyle/>
          <a:p>
            <a:pPr algn="ctr"/>
            <a:r>
              <a:rPr lang="en-US" altLang="zh-TW"/>
              <a:t>1</a:t>
            </a:r>
            <a:endParaRPr lang="zh-TW" altLang="en-US"/>
          </a:p>
        </p:txBody>
      </p:sp>
    </p:spTree>
    <p:extLst>
      <p:ext uri="{BB962C8B-B14F-4D97-AF65-F5344CB8AC3E}">
        <p14:creationId xmlns:p14="http://schemas.microsoft.com/office/powerpoint/2010/main" val="148300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44EE7137-1F14-494A-B550-F029B7B9047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81000" y="508000"/>
            <a:ext cx="8128000" cy="5842000"/>
          </a:xfrm>
          <a:prstGeom prst="rect">
            <a:avLst/>
          </a:prstGeom>
        </p:spPr>
      </p:pic>
      <p:sp>
        <p:nvSpPr>
          <p:cNvPr id="4" name="箭號: 向左 3">
            <a:extLst>
              <a:ext uri="{FF2B5EF4-FFF2-40B4-BE49-F238E27FC236}">
                <a16:creationId xmlns:a16="http://schemas.microsoft.com/office/drawing/2014/main" id="{E138E652-F29B-430C-A082-7B34FB8032E4}"/>
              </a:ext>
            </a:extLst>
          </p:cNvPr>
          <p:cNvSpPr/>
          <p:nvPr/>
        </p:nvSpPr>
        <p:spPr>
          <a:xfrm>
            <a:off x="3707904" y="1412776"/>
            <a:ext cx="635000" cy="495300"/>
          </a:xfrm>
          <a:prstGeom prst="leftArrow">
            <a:avLst/>
          </a:prstGeom>
          <a:ln>
            <a:tailEnd type="triangle" w="med" len="med"/>
          </a:ln>
        </p:spPr>
        <p:style>
          <a:lnRef idx="1">
            <a:schemeClr val="accent2"/>
          </a:lnRef>
          <a:fillRef idx="3">
            <a:schemeClr val="accent2"/>
          </a:fillRef>
          <a:effectRef idx="2">
            <a:schemeClr val="accent2"/>
          </a:effectRef>
          <a:fontRef idx="minor">
            <a:schemeClr val="lt1"/>
          </a:fontRef>
        </p:style>
        <p:txBody>
          <a:bodyPr rtlCol="0" anchor="ctr">
            <a:noAutofit/>
          </a:bodyPr>
          <a:lstStyle/>
          <a:p>
            <a:pPr algn="ctr"/>
            <a:r>
              <a:rPr lang="en-US" altLang="zh-TW"/>
              <a:t>2e</a:t>
            </a:r>
            <a:endParaRPr lang="zh-TW" altLang="en-US"/>
          </a:p>
        </p:txBody>
      </p:sp>
      <p:sp>
        <p:nvSpPr>
          <p:cNvPr id="5" name="文字方塊 4">
            <a:extLst>
              <a:ext uri="{FF2B5EF4-FFF2-40B4-BE49-F238E27FC236}">
                <a16:creationId xmlns:a16="http://schemas.microsoft.com/office/drawing/2014/main" id="{CDC5CA2B-DA9B-4B39-AC13-2016C3883187}"/>
              </a:ext>
            </a:extLst>
          </p:cNvPr>
          <p:cNvSpPr txBox="1"/>
          <p:nvPr/>
        </p:nvSpPr>
        <p:spPr>
          <a:xfrm>
            <a:off x="1043608" y="3068960"/>
            <a:ext cx="3127779" cy="923330"/>
          </a:xfrm>
          <a:prstGeom prst="rect">
            <a:avLst/>
          </a:prstGeom>
          <a:solidFill>
            <a:schemeClr val="bg1">
              <a:lumMod val="85000"/>
            </a:schemeClr>
          </a:solidFill>
          <a:ln w="12700">
            <a:noFill/>
          </a:ln>
        </p:spPr>
        <p:txBody>
          <a:bodyPr wrap="none" rtlCol="0">
            <a:spAutoFit/>
          </a:bodyPr>
          <a:lstStyle/>
          <a:p>
            <a:r>
              <a:rPr lang="en-US" altLang="zh-TW" b="1">
                <a:latin typeface="微軟正黑體" panose="020B0604030504040204" pitchFamily="34" charset="-120"/>
                <a:ea typeface="微軟正黑體" panose="020B0604030504040204" pitchFamily="34" charset="-120"/>
              </a:rPr>
              <a:t>&lt;div&gt;&lt;div&gt;&lt;/div&gt;&lt;/div&gt;</a:t>
            </a:r>
          </a:p>
          <a:p>
            <a:r>
              <a:rPr lang="zh-TW" altLang="en-US" b="1">
                <a:latin typeface="微軟正黑體" panose="020B0604030504040204" pitchFamily="34" charset="-120"/>
                <a:ea typeface="微軟正黑體" panose="020B0604030504040204" pitchFamily="34" charset="-120"/>
              </a:rPr>
              <a:t>如果外圍沒有字</a:t>
            </a:r>
            <a:endParaRPr lang="en-US" altLang="zh-TW" b="1">
              <a:latin typeface="微軟正黑體" panose="020B0604030504040204" pitchFamily="34" charset="-120"/>
              <a:ea typeface="微軟正黑體" panose="020B0604030504040204" pitchFamily="34" charset="-120"/>
            </a:endParaRPr>
          </a:p>
          <a:p>
            <a:r>
              <a:rPr lang="zh-TW" altLang="en-US" b="1">
                <a:latin typeface="微軟正黑體" panose="020B0604030504040204" pitchFamily="34" charset="-120"/>
                <a:ea typeface="微軟正黑體" panose="020B0604030504040204" pitchFamily="34" charset="-120"/>
              </a:rPr>
              <a:t>兩個</a:t>
            </a:r>
            <a:r>
              <a:rPr lang="en-US" altLang="zh-TW" b="1">
                <a:latin typeface="微軟正黑體" panose="020B0604030504040204" pitchFamily="34" charset="-120"/>
                <a:ea typeface="微軟正黑體" panose="020B0604030504040204" pitchFamily="34" charset="-120"/>
              </a:rPr>
              <a:t>div</a:t>
            </a:r>
            <a:r>
              <a:rPr lang="zh-TW" altLang="en-US" b="1">
                <a:latin typeface="微軟正黑體" panose="020B0604030504040204" pitchFamily="34" charset="-120"/>
                <a:ea typeface="微軟正黑體" panose="020B0604030504040204" pitchFamily="34" charset="-120"/>
              </a:rPr>
              <a:t>的左上角重疊</a:t>
            </a:r>
          </a:p>
        </p:txBody>
      </p:sp>
      <p:sp>
        <p:nvSpPr>
          <p:cNvPr id="7" name="橢圓 6">
            <a:extLst>
              <a:ext uri="{FF2B5EF4-FFF2-40B4-BE49-F238E27FC236}">
                <a16:creationId xmlns:a16="http://schemas.microsoft.com/office/drawing/2014/main" id="{E75E7AE8-621D-4CBE-8660-7ED54371F3B9}"/>
              </a:ext>
            </a:extLst>
          </p:cNvPr>
          <p:cNvSpPr/>
          <p:nvPr/>
        </p:nvSpPr>
        <p:spPr>
          <a:xfrm>
            <a:off x="971600" y="404664"/>
            <a:ext cx="360040" cy="432048"/>
          </a:xfrm>
          <a:prstGeom prst="ellipse">
            <a:avLst/>
          </a:prstGeom>
          <a:noFill/>
          <a:ln w="381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9" name="接點: 肘形 8">
            <a:extLst>
              <a:ext uri="{FF2B5EF4-FFF2-40B4-BE49-F238E27FC236}">
                <a16:creationId xmlns:a16="http://schemas.microsoft.com/office/drawing/2014/main" id="{D4B4745C-832E-4A72-BDB8-AB73908B39CC}"/>
              </a:ext>
            </a:extLst>
          </p:cNvPr>
          <p:cNvCxnSpPr>
            <a:endCxn id="7" idx="2"/>
          </p:cNvCxnSpPr>
          <p:nvPr/>
        </p:nvCxnSpPr>
        <p:spPr>
          <a:xfrm rot="16200000" flipV="1">
            <a:off x="-432556" y="2024844"/>
            <a:ext cx="2880320" cy="72008"/>
          </a:xfrm>
          <a:prstGeom prst="bentConnector4">
            <a:avLst>
              <a:gd name="adj1" fmla="val 849"/>
              <a:gd name="adj2" fmla="val 417465"/>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040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C8087CD6-ADEF-4760-9F73-0D6BC7B6CCC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81000" y="508000"/>
            <a:ext cx="8128000" cy="5842000"/>
          </a:xfrm>
          <a:prstGeom prst="rect">
            <a:avLst/>
          </a:prstGeom>
        </p:spPr>
      </p:pic>
      <p:sp>
        <p:nvSpPr>
          <p:cNvPr id="4" name="矩形 3">
            <a:extLst>
              <a:ext uri="{FF2B5EF4-FFF2-40B4-BE49-F238E27FC236}">
                <a16:creationId xmlns:a16="http://schemas.microsoft.com/office/drawing/2014/main" id="{8A83276A-D685-4687-803A-107991C21DA0}"/>
              </a:ext>
            </a:extLst>
          </p:cNvPr>
          <p:cNvSpPr/>
          <p:nvPr/>
        </p:nvSpPr>
        <p:spPr>
          <a:xfrm>
            <a:off x="5940152" y="2060848"/>
            <a:ext cx="1008112" cy="360040"/>
          </a:xfrm>
          <a:prstGeom prst="rect">
            <a:avLst/>
          </a:prstGeom>
          <a:noFill/>
          <a:ln w="381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2129178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322C2725-BA4C-426C-8457-DEC5F4D3EE4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81000" y="508000"/>
            <a:ext cx="8128000" cy="5842000"/>
          </a:xfrm>
          <a:prstGeom prst="rect">
            <a:avLst/>
          </a:prstGeom>
        </p:spPr>
      </p:pic>
      <p:sp>
        <p:nvSpPr>
          <p:cNvPr id="4" name="矩形 3">
            <a:extLst>
              <a:ext uri="{FF2B5EF4-FFF2-40B4-BE49-F238E27FC236}">
                <a16:creationId xmlns:a16="http://schemas.microsoft.com/office/drawing/2014/main" id="{ED8D152C-520E-4ADE-80CA-10BECD37772D}"/>
              </a:ext>
            </a:extLst>
          </p:cNvPr>
          <p:cNvSpPr/>
          <p:nvPr/>
        </p:nvSpPr>
        <p:spPr>
          <a:xfrm>
            <a:off x="5868144" y="2060848"/>
            <a:ext cx="1224136" cy="432048"/>
          </a:xfrm>
          <a:prstGeom prst="rect">
            <a:avLst/>
          </a:prstGeom>
          <a:noFill/>
          <a:ln w="381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 name="橢圓 4">
            <a:extLst>
              <a:ext uri="{FF2B5EF4-FFF2-40B4-BE49-F238E27FC236}">
                <a16:creationId xmlns:a16="http://schemas.microsoft.com/office/drawing/2014/main" id="{8729A2C8-05F4-4846-BC06-DFB3782896CF}"/>
              </a:ext>
            </a:extLst>
          </p:cNvPr>
          <p:cNvSpPr/>
          <p:nvPr/>
        </p:nvSpPr>
        <p:spPr>
          <a:xfrm>
            <a:off x="3491880" y="404664"/>
            <a:ext cx="504056" cy="1080120"/>
          </a:xfrm>
          <a:prstGeom prst="ellipse">
            <a:avLst/>
          </a:prstGeom>
          <a:noFill/>
          <a:ln w="381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246983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C978B3-7FB8-44F1-8D18-091E9884B50A}"/>
              </a:ext>
            </a:extLst>
          </p:cNvPr>
          <p:cNvSpPr>
            <a:spLocks noGrp="1"/>
          </p:cNvSpPr>
          <p:nvPr>
            <p:ph type="title"/>
          </p:nvPr>
        </p:nvSpPr>
        <p:spPr/>
        <p:txBody>
          <a:bodyPr/>
          <a:lstStyle/>
          <a:p>
            <a:r>
              <a:rPr lang="en-US" altLang="zh-TW"/>
              <a:t>overflow_hw3.html</a:t>
            </a:r>
            <a:endParaRPr lang="zh-TW" altLang="en-US"/>
          </a:p>
        </p:txBody>
      </p:sp>
      <p:sp>
        <p:nvSpPr>
          <p:cNvPr id="3" name="文字版面配置區 2">
            <a:extLst>
              <a:ext uri="{FF2B5EF4-FFF2-40B4-BE49-F238E27FC236}">
                <a16:creationId xmlns:a16="http://schemas.microsoft.com/office/drawing/2014/main" id="{DDE17B53-D331-43E2-B558-3B13F09DBAB7}"/>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892266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BB95F70C-72AB-4275-A118-1F2E75B3025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81000" y="508000"/>
            <a:ext cx="8128000" cy="5842000"/>
          </a:xfrm>
          <a:prstGeom prst="rect">
            <a:avLst/>
          </a:prstGeom>
        </p:spPr>
      </p:pic>
      <p:sp>
        <p:nvSpPr>
          <p:cNvPr id="4" name="文字方塊 3">
            <a:extLst>
              <a:ext uri="{FF2B5EF4-FFF2-40B4-BE49-F238E27FC236}">
                <a16:creationId xmlns:a16="http://schemas.microsoft.com/office/drawing/2014/main" id="{6094C4B2-03D1-416D-BFEA-AA0AA17EDA4B}"/>
              </a:ext>
            </a:extLst>
          </p:cNvPr>
          <p:cNvSpPr txBox="1"/>
          <p:nvPr/>
        </p:nvSpPr>
        <p:spPr>
          <a:xfrm>
            <a:off x="4716016" y="3410591"/>
            <a:ext cx="3669928" cy="3754874"/>
          </a:xfrm>
          <a:prstGeom prst="rect">
            <a:avLst/>
          </a:prstGeom>
          <a:solidFill>
            <a:srgbClr val="FFFF00">
              <a:alpha val="50000"/>
            </a:srgbClr>
          </a:solidFill>
          <a:ln w="12700">
            <a:noFill/>
          </a:ln>
          <a:effectLst>
            <a:outerShdw blurRad="50800" dist="37717" dir="2700022" rotWithShape="0">
              <a:scrgbClr r="0" g="0" b="0">
                <a:alpha val="40000"/>
              </a:scrgbClr>
            </a:outerShdw>
          </a:effectLst>
        </p:spPr>
        <p:txBody>
          <a:bodyPr vert="horz" wrap="square" rtlCol="0">
            <a:spAutoFit/>
          </a:bodyPr>
          <a:lstStyle/>
          <a:p>
            <a:r>
              <a:rPr lang="en-US" altLang="zh-TW" sz="1400" b="1">
                <a:latin typeface="微軟正黑體" panose="020B0604030504040204" pitchFamily="34" charset="-120"/>
                <a:ea typeface="微軟正黑體" panose="020B0604030504040204" pitchFamily="34" charset="-120"/>
              </a:rPr>
              <a:t>
.box-1{
background-color:#333;
color:#fff;
border:solid red;
width:50%;
float:left;
}
.box-2{
background-color:#333;
color:#fff;
border:solid red;
width:50%;
float:left;
}
</a:t>
            </a:r>
            <a:endParaRPr lang="zh-TW" altLang="en-US" sz="1400" b="1">
              <a:latin typeface="微軟正黑體" panose="020B0604030504040204" pitchFamily="34" charset="-120"/>
              <a:ea typeface="微軟正黑體" panose="020B0604030504040204" pitchFamily="34" charset="-120"/>
            </a:endParaRPr>
          </a:p>
        </p:txBody>
      </p:sp>
      <p:sp>
        <p:nvSpPr>
          <p:cNvPr id="2" name="矩形 1">
            <a:extLst>
              <a:ext uri="{FF2B5EF4-FFF2-40B4-BE49-F238E27FC236}">
                <a16:creationId xmlns:a16="http://schemas.microsoft.com/office/drawing/2014/main" id="{65C0BBB6-6EE5-4600-A03D-80C673E136F8}"/>
              </a:ext>
            </a:extLst>
          </p:cNvPr>
          <p:cNvSpPr/>
          <p:nvPr/>
        </p:nvSpPr>
        <p:spPr>
          <a:xfrm>
            <a:off x="4716016" y="4653136"/>
            <a:ext cx="1440160" cy="648072"/>
          </a:xfrm>
          <a:prstGeom prst="rect">
            <a:avLst/>
          </a:prstGeom>
          <a:noFill/>
          <a:ln w="381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4EC4733D-60CE-4706-9AC8-F3E947E1FE57}"/>
              </a:ext>
            </a:extLst>
          </p:cNvPr>
          <p:cNvSpPr/>
          <p:nvPr/>
        </p:nvSpPr>
        <p:spPr>
          <a:xfrm>
            <a:off x="4716016" y="6237312"/>
            <a:ext cx="1296144" cy="432048"/>
          </a:xfrm>
          <a:prstGeom prst="rect">
            <a:avLst/>
          </a:prstGeom>
          <a:noFill/>
          <a:ln w="381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273E7605-4198-4FCB-A3A1-B26A73C79CD9}"/>
              </a:ext>
            </a:extLst>
          </p:cNvPr>
          <p:cNvSpPr txBox="1"/>
          <p:nvPr/>
        </p:nvSpPr>
        <p:spPr>
          <a:xfrm>
            <a:off x="2288758" y="3835615"/>
            <a:ext cx="1582142" cy="1200329"/>
          </a:xfrm>
          <a:prstGeom prst="rect">
            <a:avLst/>
          </a:prstGeom>
          <a:solidFill>
            <a:schemeClr val="bg1">
              <a:lumMod val="85000"/>
              <a:alpha val="28000"/>
            </a:schemeClr>
          </a:solidFill>
          <a:ln w="12700">
            <a:noFill/>
          </a:ln>
        </p:spPr>
        <p:txBody>
          <a:bodyPr wrap="square" rtlCol="0">
            <a:spAutoFit/>
          </a:bodyPr>
          <a:lstStyle/>
          <a:p>
            <a:r>
              <a:rPr lang="zh-TW" altLang="en-US" b="1" dirty="0">
                <a:latin typeface="微軟正黑體" panose="020B0604030504040204" pitchFamily="34" charset="-120"/>
                <a:ea typeface="微軟正黑體" panose="020B0604030504040204" pitchFamily="34" charset="-120"/>
              </a:rPr>
              <a:t>不是預期的在同一排</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分佔左右各一半一半版面</a:t>
            </a:r>
          </a:p>
        </p:txBody>
      </p:sp>
      <p:cxnSp>
        <p:nvCxnSpPr>
          <p:cNvPr id="8" name="直線單箭頭接點 7">
            <a:extLst>
              <a:ext uri="{FF2B5EF4-FFF2-40B4-BE49-F238E27FC236}">
                <a16:creationId xmlns:a16="http://schemas.microsoft.com/office/drawing/2014/main" id="{5237DE7F-0B65-43E0-8D83-C089378C4B0E}"/>
              </a:ext>
            </a:extLst>
          </p:cNvPr>
          <p:cNvCxnSpPr>
            <a:cxnSpLocks/>
            <a:endCxn id="6" idx="3"/>
          </p:cNvCxnSpPr>
          <p:nvPr/>
        </p:nvCxnSpPr>
        <p:spPr>
          <a:xfrm flipH="1" flipV="1">
            <a:off x="3870900" y="4435780"/>
            <a:ext cx="722060" cy="4333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5F56123C-ED21-40A2-80C9-6F377BD89E52}"/>
              </a:ext>
            </a:extLst>
          </p:cNvPr>
          <p:cNvCxnSpPr>
            <a:cxnSpLocks/>
            <a:stCxn id="3" idx="2"/>
            <a:endCxn id="6" idx="2"/>
          </p:cNvCxnSpPr>
          <p:nvPr/>
        </p:nvCxnSpPr>
        <p:spPr>
          <a:xfrm flipH="1" flipV="1">
            <a:off x="3079829" y="5035944"/>
            <a:ext cx="1365171" cy="1314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右大括弧 10">
            <a:extLst>
              <a:ext uri="{FF2B5EF4-FFF2-40B4-BE49-F238E27FC236}">
                <a16:creationId xmlns:a16="http://schemas.microsoft.com/office/drawing/2014/main" id="{DF1CB371-8EF2-48BF-9FB6-80C63C674315}"/>
              </a:ext>
            </a:extLst>
          </p:cNvPr>
          <p:cNvSpPr/>
          <p:nvPr/>
        </p:nvSpPr>
        <p:spPr>
          <a:xfrm>
            <a:off x="1748760" y="1556792"/>
            <a:ext cx="268982" cy="4793208"/>
          </a:xfrm>
          <a:prstGeom prst="rightBrace">
            <a:avLst>
              <a:gd name="adj1" fmla="val 44886"/>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DBEA0293-974C-4B80-9D8E-C31F7961E7B4}"/>
              </a:ext>
            </a:extLst>
          </p:cNvPr>
          <p:cNvSpPr/>
          <p:nvPr/>
        </p:nvSpPr>
        <p:spPr>
          <a:xfrm>
            <a:off x="3347864" y="692696"/>
            <a:ext cx="2448272" cy="1902430"/>
          </a:xfrm>
          <a:prstGeom prst="rect">
            <a:avLst/>
          </a:prstGeom>
          <a:solidFill>
            <a:schemeClr val="tx1"/>
          </a:solidFill>
          <a:ln w="381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TW" dirty="0">
                <a:solidFill>
                  <a:srgbClr val="FF0000"/>
                </a:solidFill>
              </a:rPr>
              <a:t>Box-1</a:t>
            </a:r>
            <a:endParaRPr lang="zh-TW" altLang="en-US" dirty="0">
              <a:solidFill>
                <a:srgbClr val="FF0000"/>
              </a:solidFill>
            </a:endParaRPr>
          </a:p>
        </p:txBody>
      </p:sp>
      <p:sp>
        <p:nvSpPr>
          <p:cNvPr id="9" name="矩形 8">
            <a:extLst>
              <a:ext uri="{FF2B5EF4-FFF2-40B4-BE49-F238E27FC236}">
                <a16:creationId xmlns:a16="http://schemas.microsoft.com/office/drawing/2014/main" id="{7A4E21DB-3466-4EDD-ABF1-EA0020C6C663}"/>
              </a:ext>
            </a:extLst>
          </p:cNvPr>
          <p:cNvSpPr/>
          <p:nvPr/>
        </p:nvSpPr>
        <p:spPr>
          <a:xfrm>
            <a:off x="5796136" y="692696"/>
            <a:ext cx="2376264" cy="1902430"/>
          </a:xfrm>
          <a:prstGeom prst="rect">
            <a:avLst/>
          </a:prstGeom>
          <a:solidFill>
            <a:schemeClr val="tx1">
              <a:alpha val="98000"/>
            </a:schemeClr>
          </a:solidFill>
          <a:ln w="38100">
            <a:solidFill>
              <a:srgbClr val="C0000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TW" dirty="0">
                <a:solidFill>
                  <a:srgbClr val="FF0000"/>
                </a:solidFill>
              </a:rPr>
              <a:t>Box-2</a:t>
            </a:r>
            <a:endParaRPr lang="zh-TW" altLang="en-US" dirty="0">
              <a:solidFill>
                <a:srgbClr val="FF0000"/>
              </a:solidFill>
            </a:endParaRPr>
          </a:p>
        </p:txBody>
      </p:sp>
      <p:sp>
        <p:nvSpPr>
          <p:cNvPr id="12" name="矩形 11">
            <a:extLst>
              <a:ext uri="{FF2B5EF4-FFF2-40B4-BE49-F238E27FC236}">
                <a16:creationId xmlns:a16="http://schemas.microsoft.com/office/drawing/2014/main" id="{4895E560-7DCA-4A97-BE75-D8B7EB38DA77}"/>
              </a:ext>
            </a:extLst>
          </p:cNvPr>
          <p:cNvSpPr/>
          <p:nvPr/>
        </p:nvSpPr>
        <p:spPr>
          <a:xfrm>
            <a:off x="2554931" y="156584"/>
            <a:ext cx="2875915" cy="369332"/>
          </a:xfrm>
          <a:prstGeom prst="rect">
            <a:avLst/>
          </a:prstGeom>
        </p:spPr>
        <p:txBody>
          <a:bodyPr wrap="none">
            <a:spAutoFit/>
          </a:bodyPr>
          <a:lstStyle/>
          <a:p>
            <a:r>
              <a:rPr lang="zh-TW" altLang="en-US" dirty="0"/>
              <a:t>檔案名稱</a:t>
            </a:r>
            <a:r>
              <a:rPr lang="en-US" altLang="zh-TW" dirty="0"/>
              <a:t>:overflow_hw.html</a:t>
            </a:r>
            <a:endParaRPr lang="zh-TW" altLang="en-US" dirty="0"/>
          </a:p>
        </p:txBody>
      </p:sp>
    </p:spTree>
    <p:extLst>
      <p:ext uri="{BB962C8B-B14F-4D97-AF65-F5344CB8AC3E}">
        <p14:creationId xmlns:p14="http://schemas.microsoft.com/office/powerpoint/2010/main" val="360874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9D411ABF-0384-4C7E-AF7D-6321AA2E73DF}"/>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81000" y="508000"/>
            <a:ext cx="8128000" cy="5842000"/>
          </a:xfrm>
          <a:prstGeom prst="rect">
            <a:avLst/>
          </a:prstGeom>
        </p:spPr>
      </p:pic>
      <p:sp>
        <p:nvSpPr>
          <p:cNvPr id="4" name="文字方塊 3">
            <a:extLst>
              <a:ext uri="{FF2B5EF4-FFF2-40B4-BE49-F238E27FC236}">
                <a16:creationId xmlns:a16="http://schemas.microsoft.com/office/drawing/2014/main" id="{C6EAE607-1BC0-457A-B344-9C3CCE654719}"/>
              </a:ext>
            </a:extLst>
          </p:cNvPr>
          <p:cNvSpPr txBox="1"/>
          <p:nvPr/>
        </p:nvSpPr>
        <p:spPr>
          <a:xfrm>
            <a:off x="3707904" y="537895"/>
            <a:ext cx="2877840" cy="7417415"/>
          </a:xfrm>
          <a:prstGeom prst="rect">
            <a:avLst/>
          </a:prstGeom>
          <a:solidFill>
            <a:srgbClr val="FFFF00">
              <a:alpha val="50000"/>
            </a:srgbClr>
          </a:solidFill>
          <a:ln w="12700">
            <a:noFill/>
          </a:ln>
          <a:effectLst>
            <a:outerShdw blurRad="50800" dist="37717" dir="2700022" rotWithShape="0">
              <a:scrgbClr r="0" g="0" b="0">
                <a:alpha val="40000"/>
              </a:scrgbClr>
            </a:outerShdw>
          </a:effectLst>
        </p:spPr>
        <p:txBody>
          <a:bodyPr vert="horz" wrap="square" rtlCol="0">
            <a:spAutoFit/>
          </a:bodyPr>
          <a:lstStyle/>
          <a:p>
            <a:r>
              <a:rPr lang="en-US" altLang="zh-TW" sz="1400" b="1">
                <a:latin typeface="微軟正黑體" panose="020B0604030504040204" pitchFamily="34" charset="-120"/>
                <a:ea typeface="微軟正黑體" panose="020B0604030504040204" pitchFamily="34" charset="-120"/>
              </a:rPr>
              <a:t>body{
background-color:#f4f4f4;
color:#444444;
font-family: Arial,Helvetica,sans-serif;
font-size:16px;
font-weight:normal;
font: normal Arial,Helvetica,sans-serif;
}
.container {
 width:100%;
 border:solid green 5px;
 margin:auto;
 </a:t>
            </a:r>
            <a:r>
              <a:rPr lang="en-US" altLang="zh-TW" sz="1400" b="1">
                <a:solidFill>
                  <a:srgbClr val="FF0000"/>
                </a:solidFill>
                <a:latin typeface="微軟正黑體" panose="020B0604030504040204" pitchFamily="34" charset="-120"/>
                <a:ea typeface="微軟正黑體" panose="020B0604030504040204" pitchFamily="34" charset="-120"/>
              </a:rPr>
              <a:t>float:left;</a:t>
            </a:r>
            <a:r>
              <a:rPr lang="en-US" altLang="zh-TW" sz="1400" b="1">
                <a:latin typeface="微軟正黑體" panose="020B0604030504040204" pitchFamily="34" charset="-120"/>
                <a:ea typeface="微軟正黑體" panose="020B0604030504040204" pitchFamily="34" charset="-120"/>
              </a:rPr>
              <a:t>
}
.box-1{
background-color:#333;
color:#fff;
border:solid red;
</a:t>
            </a:r>
            <a:r>
              <a:rPr lang="en-US" altLang="zh-TW" sz="1400" b="1">
                <a:solidFill>
                  <a:srgbClr val="FF0000"/>
                </a:solidFill>
                <a:latin typeface="微軟正黑體" panose="020B0604030504040204" pitchFamily="34" charset="-120"/>
                <a:ea typeface="微軟正黑體" panose="020B0604030504040204" pitchFamily="34" charset="-120"/>
              </a:rPr>
              <a:t>width:25%;</a:t>
            </a:r>
            <a:r>
              <a:rPr lang="en-US" altLang="zh-TW" sz="1400" b="1">
                <a:latin typeface="微軟正黑體" panose="020B0604030504040204" pitchFamily="34" charset="-120"/>
                <a:ea typeface="微軟正黑體" panose="020B0604030504040204" pitchFamily="34" charset="-120"/>
              </a:rPr>
              <a:t>
float:left;
}
.box-2{
background-color:#333;
color:#fff;
border:solid red;
</a:t>
            </a:r>
            <a:r>
              <a:rPr lang="en-US" altLang="zh-TW" sz="1400" b="1">
                <a:solidFill>
                  <a:srgbClr val="FF0000"/>
                </a:solidFill>
                <a:latin typeface="微軟正黑體" panose="020B0604030504040204" pitchFamily="34" charset="-120"/>
                <a:ea typeface="微軟正黑體" panose="020B0604030504040204" pitchFamily="34" charset="-120"/>
              </a:rPr>
              <a:t>width:70%;</a:t>
            </a:r>
            <a:r>
              <a:rPr lang="en-US" altLang="zh-TW" sz="1400" b="1">
                <a:latin typeface="微軟正黑體" panose="020B0604030504040204" pitchFamily="34" charset="-120"/>
                <a:ea typeface="微軟正黑體" panose="020B0604030504040204" pitchFamily="34" charset="-120"/>
              </a:rPr>
              <a:t>
float:left;
}
</a:t>
            </a:r>
            <a:endParaRPr lang="zh-TW" altLang="en-US" sz="1400" b="1">
              <a:latin typeface="微軟正黑體" panose="020B0604030504040204" pitchFamily="34" charset="-120"/>
              <a:ea typeface="微軟正黑體" panose="020B0604030504040204" pitchFamily="34" charset="-120"/>
            </a:endParaRPr>
          </a:p>
        </p:txBody>
      </p:sp>
      <p:sp>
        <p:nvSpPr>
          <p:cNvPr id="5" name="箭號: 向左 4">
            <a:extLst>
              <a:ext uri="{FF2B5EF4-FFF2-40B4-BE49-F238E27FC236}">
                <a16:creationId xmlns:a16="http://schemas.microsoft.com/office/drawing/2014/main" id="{457D567D-A5C4-42AC-830C-AEE7B19C5667}"/>
              </a:ext>
            </a:extLst>
          </p:cNvPr>
          <p:cNvSpPr/>
          <p:nvPr/>
        </p:nvSpPr>
        <p:spPr>
          <a:xfrm>
            <a:off x="4860032" y="3429000"/>
            <a:ext cx="1944216" cy="868040"/>
          </a:xfrm>
          <a:prstGeom prst="leftArrow">
            <a:avLst/>
          </a:prstGeom>
          <a:solidFill>
            <a:srgbClr val="7030A0"/>
          </a:solidFill>
          <a:ln w="38100">
            <a:solidFill>
              <a:srgbClr val="7030A0"/>
            </a:solidFill>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zh-TW" altLang="en-US">
                <a:solidFill>
                  <a:srgbClr val="FFFF00"/>
                </a:solidFill>
              </a:rPr>
              <a:t>測試沒有這行 綠框會怎樣</a:t>
            </a:r>
          </a:p>
        </p:txBody>
      </p:sp>
    </p:spTree>
    <p:extLst>
      <p:ext uri="{BB962C8B-B14F-4D97-AF65-F5344CB8AC3E}">
        <p14:creationId xmlns:p14="http://schemas.microsoft.com/office/powerpoint/2010/main" val="271483289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a:solidFill>
            <a:srgbClr val="C00000"/>
          </a:solidFill>
          <a:tailEnd type="triangle" w="med" len="med"/>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chemeClr val="bg1">
            <a:lumMod val="85000"/>
          </a:schemeClr>
        </a:solidFill>
        <a:ln w="12700">
          <a:noFill/>
        </a:ln>
      </a:spPr>
      <a:bodyPr wrap="none" rtlCol="0">
        <a:spAutoFit/>
      </a:bodyPr>
      <a:lstStyle>
        <a:defPPr>
          <a:defRPr sz="2800" b="1" smtClean="0">
            <a:latin typeface="微軟正黑體" panose="020B0604030504040204" pitchFamily="34" charset="-120"/>
            <a:ea typeface="微軟正黑體" panose="020B0604030504040204" pitchFamily="34" charset="-120"/>
          </a:defRPr>
        </a:defPPr>
      </a:lstStyle>
    </a:tx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47343</TotalTime>
  <Words>421</Words>
  <Application>Microsoft Office PowerPoint</Application>
  <PresentationFormat>如螢幕大小 (4:3)</PresentationFormat>
  <Paragraphs>14</Paragraphs>
  <Slides>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微軟正黑體</vt:lpstr>
      <vt:lpstr>新細明體</vt:lpstr>
      <vt:lpstr>Arial</vt:lpstr>
      <vt:lpstr>Calibri</vt:lpstr>
      <vt:lpstr>Cambria Math</vt:lpstr>
      <vt:lpstr>Wingdings</vt:lpstr>
      <vt:lpstr>Office 佈景主題</vt:lpstr>
      <vt:lpstr>PowerPoint 簡報</vt:lpstr>
      <vt:lpstr>PowerPoint 簡報</vt:lpstr>
      <vt:lpstr>PowerPoint 簡報</vt:lpstr>
      <vt:lpstr>PowerPoint 簡報</vt:lpstr>
      <vt:lpstr>PowerPoint 簡報</vt:lpstr>
      <vt:lpstr>overflow_hw3.html</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linchao</dc:creator>
  <cp:lastModifiedBy>linchao</cp:lastModifiedBy>
  <cp:revision>833</cp:revision>
  <dcterms:created xsi:type="dcterms:W3CDTF">2016-05-11T16:34:21Z</dcterms:created>
  <dcterms:modified xsi:type="dcterms:W3CDTF">2021-10-12T04:25:37Z</dcterms:modified>
</cp:coreProperties>
</file>