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341" r:id="rId3"/>
    <p:sldId id="387" r:id="rId4"/>
    <p:sldId id="404" r:id="rId5"/>
    <p:sldId id="435" r:id="rId6"/>
    <p:sldId id="470" r:id="rId7"/>
    <p:sldId id="531" r:id="rId8"/>
    <p:sldId id="560" r:id="rId9"/>
    <p:sldId id="58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7" d="100"/>
          <a:sy n="77" d="100"/>
        </p:scale>
        <p:origin x="9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23089D-EB0A-45E8-82C9-3B61D17539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EA297F-0739-4704-843A-D6BBF8B0218B}"/>
              </a:ext>
            </a:extLst>
          </p:cNvPr>
          <p:cNvSpPr/>
          <p:nvPr/>
        </p:nvSpPr>
        <p:spPr>
          <a:xfrm>
            <a:off x="381000" y="620688"/>
            <a:ext cx="5343128" cy="56166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914727-C6D0-47C5-930A-717D1040C1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0945BD-50DB-4CAF-BF6D-5E8C1C9FEB8A}"/>
              </a:ext>
            </a:extLst>
          </p:cNvPr>
          <p:cNvSpPr/>
          <p:nvPr/>
        </p:nvSpPr>
        <p:spPr>
          <a:xfrm>
            <a:off x="611560" y="1124744"/>
            <a:ext cx="2664296" cy="158417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6F130E-44A8-4646-92A8-A384AE87DDDD}"/>
              </a:ext>
            </a:extLst>
          </p:cNvPr>
          <p:cNvSpPr/>
          <p:nvPr/>
        </p:nvSpPr>
        <p:spPr>
          <a:xfrm>
            <a:off x="611560" y="3861048"/>
            <a:ext cx="1584176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F2E827C-6AF7-415E-A1BA-3C7CD2342B88}"/>
              </a:ext>
            </a:extLst>
          </p:cNvPr>
          <p:cNvSpPr txBox="1"/>
          <p:nvPr/>
        </p:nvSpPr>
        <p:spPr>
          <a:xfrm>
            <a:off x="3635896" y="1386543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先開個盒子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750016-2DAA-4822-80A6-D8037F746B47}"/>
              </a:ext>
            </a:extLst>
          </p:cNvPr>
          <p:cNvCxnSpPr/>
          <p:nvPr/>
        </p:nvCxnSpPr>
        <p:spPr>
          <a:xfrm>
            <a:off x="3275856" y="2060848"/>
            <a:ext cx="2232248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5E6378-B510-4C5C-9DB8-7445C96C41DF}"/>
              </a:ext>
            </a:extLst>
          </p:cNvPr>
          <p:cNvCxnSpPr/>
          <p:nvPr/>
        </p:nvCxnSpPr>
        <p:spPr>
          <a:xfrm flipV="1">
            <a:off x="2339752" y="2788307"/>
            <a:ext cx="3024336" cy="150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6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4B1C2F-294C-4037-BBA8-1A5184E438F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71FC2F8-218F-492A-9D1F-2F4EE2F7A490}"/>
              </a:ext>
            </a:extLst>
          </p:cNvPr>
          <p:cNvSpPr/>
          <p:nvPr/>
        </p:nvSpPr>
        <p:spPr>
          <a:xfrm>
            <a:off x="683568" y="4941168"/>
            <a:ext cx="1296144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DB22E-B5C0-465A-A13E-FE1657B79E62}"/>
              </a:ext>
            </a:extLst>
          </p:cNvPr>
          <p:cNvSpPr/>
          <p:nvPr/>
        </p:nvSpPr>
        <p:spPr>
          <a:xfrm>
            <a:off x="635000" y="2276872"/>
            <a:ext cx="2208808" cy="100811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125481-31D9-4DBC-BB73-936965746834}"/>
              </a:ext>
            </a:extLst>
          </p:cNvPr>
          <p:cNvSpPr txBox="1"/>
          <p:nvPr/>
        </p:nvSpPr>
        <p:spPr>
          <a:xfrm>
            <a:off x="3779912" y="5053857"/>
            <a:ext cx="3506088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不管原本在</a:t>
            </a:r>
            <a:r>
              <a:rPr lang="en-US" altLang="zh-TW" dirty="0"/>
              <a:t>HTML</a:t>
            </a:r>
            <a:r>
              <a:rPr lang="zh-TW" altLang="en-US" dirty="0"/>
              <a:t>中的位置是甚麼</a:t>
            </a:r>
            <a:endParaRPr lang="en-US" altLang="zh-TW" dirty="0"/>
          </a:p>
          <a:p>
            <a:r>
              <a:rPr lang="en-US" altLang="zh-TW" dirty="0"/>
              <a:t>BOX</a:t>
            </a:r>
            <a:r>
              <a:rPr lang="zh-TW" altLang="en-US" dirty="0"/>
              <a:t>的算法都都是由上</a:t>
            </a:r>
            <a:r>
              <a:rPr lang="en-US" altLang="zh-TW" dirty="0"/>
              <a:t>,</a:t>
            </a:r>
            <a:r>
              <a:rPr lang="zh-TW" altLang="en-US" dirty="0"/>
              <a:t>由左</a:t>
            </a:r>
            <a:r>
              <a:rPr lang="en-US" altLang="zh-TW" dirty="0"/>
              <a:t>(0,0)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B1AFF79-5999-4BF1-A65D-73ECCE1D66F7}"/>
              </a:ext>
            </a:extLst>
          </p:cNvPr>
          <p:cNvCxnSpPr/>
          <p:nvPr/>
        </p:nvCxnSpPr>
        <p:spPr>
          <a:xfrm flipV="1">
            <a:off x="3275856" y="1988840"/>
            <a:ext cx="2304256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A5B1661-E807-4071-883D-C65E79C5BDB4}"/>
              </a:ext>
            </a:extLst>
          </p:cNvPr>
          <p:cNvCxnSpPr/>
          <p:nvPr/>
        </p:nvCxnSpPr>
        <p:spPr>
          <a:xfrm flipV="1">
            <a:off x="2699792" y="2132856"/>
            <a:ext cx="2880320" cy="292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C433F0-9A1D-4D7E-9796-14A7C98B90C1}"/>
              </a:ext>
            </a:extLst>
          </p:cNvPr>
          <p:cNvSpPr txBox="1"/>
          <p:nvPr/>
        </p:nvSpPr>
        <p:spPr>
          <a:xfrm>
            <a:off x="2339752" y="822988"/>
            <a:ext cx="3767857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box2(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box1(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也就是巢狀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box2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疊在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</a:t>
            </a:r>
          </a:p>
        </p:txBody>
      </p:sp>
    </p:spTree>
    <p:extLst>
      <p:ext uri="{BB962C8B-B14F-4D97-AF65-F5344CB8AC3E}">
        <p14:creationId xmlns:p14="http://schemas.microsoft.com/office/powerpoint/2010/main" val="306018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16DA3D6-1C59-4FFF-A29A-C84B95A850F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607A2B-C025-478F-B6E1-BA310FDD7EE3}"/>
              </a:ext>
            </a:extLst>
          </p:cNvPr>
          <p:cNvSpPr/>
          <p:nvPr/>
        </p:nvSpPr>
        <p:spPr>
          <a:xfrm>
            <a:off x="683568" y="4941168"/>
            <a:ext cx="1296144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2827-F08B-41E8-9E5B-7AD75019355D}"/>
              </a:ext>
            </a:extLst>
          </p:cNvPr>
          <p:cNvSpPr/>
          <p:nvPr/>
        </p:nvSpPr>
        <p:spPr>
          <a:xfrm>
            <a:off x="635000" y="2276872"/>
            <a:ext cx="2208808" cy="100811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9667D-790E-432E-919E-435D1CDC4A6C}"/>
              </a:ext>
            </a:extLst>
          </p:cNvPr>
          <p:cNvSpPr txBox="1"/>
          <p:nvPr/>
        </p:nvSpPr>
        <p:spPr>
          <a:xfrm>
            <a:off x="3779912" y="5053857"/>
            <a:ext cx="350608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/>
              <a:t>不管原本在</a:t>
            </a:r>
            <a:r>
              <a:rPr lang="en-US" altLang="zh-TW"/>
              <a:t>HTML</a:t>
            </a:r>
            <a:r>
              <a:rPr lang="zh-TW" altLang="en-US"/>
              <a:t>中的位置是甚麼</a:t>
            </a:r>
            <a:endParaRPr lang="en-US" altLang="zh-TW"/>
          </a:p>
          <a:p>
            <a:r>
              <a:rPr lang="en-US" altLang="zh-TW"/>
              <a:t>BOX</a:t>
            </a:r>
            <a:r>
              <a:rPr lang="zh-TW" altLang="en-US"/>
              <a:t>的算法都都是左上</a:t>
            </a:r>
            <a:r>
              <a:rPr lang="en-US" altLang="zh-TW"/>
              <a:t>(0,0)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8B3FB6-18A6-4455-8EF9-4B7AB49C7F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06378F-B30B-4FF5-B2CE-C5B8792E235E}"/>
              </a:ext>
            </a:extLst>
          </p:cNvPr>
          <p:cNvSpPr/>
          <p:nvPr/>
        </p:nvSpPr>
        <p:spPr>
          <a:xfrm>
            <a:off x="683568" y="2132856"/>
            <a:ext cx="1872208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8E5E82-0A04-4330-B7A9-7A7119EB93F1}"/>
              </a:ext>
            </a:extLst>
          </p:cNvPr>
          <p:cNvSpPr txBox="1"/>
          <p:nvPr/>
        </p:nvSpPr>
        <p:spPr>
          <a:xfrm>
            <a:off x="1913380" y="5224295"/>
            <a:ext cx="4278800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範圍的都被隱藏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0DCFA6-17AB-41B6-8E90-AD7070E99B66}"/>
              </a:ext>
            </a:extLst>
          </p:cNvPr>
          <p:cNvSpPr/>
          <p:nvPr/>
        </p:nvSpPr>
        <p:spPr>
          <a:xfrm>
            <a:off x="5796136" y="3573016"/>
            <a:ext cx="792088" cy="151216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08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F818FC-A815-49AA-888B-099C355AE5E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338C21-2A67-49DC-905E-5EA6BDFCD387}"/>
              </a:ext>
            </a:extLst>
          </p:cNvPr>
          <p:cNvSpPr/>
          <p:nvPr/>
        </p:nvSpPr>
        <p:spPr>
          <a:xfrm>
            <a:off x="539552" y="2060848"/>
            <a:ext cx="2088232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91D11B9-3C48-4D45-93D9-FB87DA90264E}"/>
              </a:ext>
            </a:extLst>
          </p:cNvPr>
          <p:cNvCxnSpPr/>
          <p:nvPr/>
        </p:nvCxnSpPr>
        <p:spPr>
          <a:xfrm flipV="1">
            <a:off x="2915816" y="1772816"/>
            <a:ext cx="4464496" cy="360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3432AB-17E1-47AB-8B27-5E87624614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E2C5AFB-9D54-4A6A-99F6-08BB1DF199BD}"/>
              </a:ext>
            </a:extLst>
          </p:cNvPr>
          <p:cNvSpPr/>
          <p:nvPr/>
        </p:nvSpPr>
        <p:spPr>
          <a:xfrm>
            <a:off x="611560" y="2996952"/>
            <a:ext cx="1872208" cy="194421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0C8A16F-7FB4-482A-9A0B-6FF684BD32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B882B0-C2FD-423E-AE5F-41317BECCD90}"/>
              </a:ext>
            </a:extLst>
          </p:cNvPr>
          <p:cNvSpPr/>
          <p:nvPr/>
        </p:nvSpPr>
        <p:spPr>
          <a:xfrm>
            <a:off x="467544" y="2492896"/>
            <a:ext cx="1368152" cy="280831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F71BBFA-1BF2-4EFD-87BA-8F6B4D601BB9}"/>
              </a:ext>
            </a:extLst>
          </p:cNvPr>
          <p:cNvCxnSpPr/>
          <p:nvPr/>
        </p:nvCxnSpPr>
        <p:spPr>
          <a:xfrm flipV="1">
            <a:off x="2195736" y="2780928"/>
            <a:ext cx="360040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4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9449C7-7429-4987-A947-DB8E8A861A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AE37AE-1668-4EDC-8C25-B6717360E560}"/>
              </a:ext>
            </a:extLst>
          </p:cNvPr>
          <p:cNvSpPr/>
          <p:nvPr/>
        </p:nvSpPr>
        <p:spPr>
          <a:xfrm>
            <a:off x="827584" y="3068960"/>
            <a:ext cx="1584176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E77AB3-DA97-4FB7-B745-D471DF12397F}"/>
              </a:ext>
            </a:extLst>
          </p:cNvPr>
          <p:cNvSpPr/>
          <p:nvPr/>
        </p:nvSpPr>
        <p:spPr>
          <a:xfrm>
            <a:off x="6300192" y="2060848"/>
            <a:ext cx="864096" cy="180020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1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47437</TotalTime>
  <Words>76</Words>
  <Application>Microsoft Office PowerPoint</Application>
  <PresentationFormat>如螢幕大小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844</cp:revision>
  <dcterms:created xsi:type="dcterms:W3CDTF">2016-05-11T16:34:21Z</dcterms:created>
  <dcterms:modified xsi:type="dcterms:W3CDTF">2021-11-03T08:04:00Z</dcterms:modified>
</cp:coreProperties>
</file>