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268" r:id="rId3"/>
    <p:sldId id="271" r:id="rId4"/>
    <p:sldId id="274" r:id="rId5"/>
    <p:sldId id="281" r:id="rId6"/>
    <p:sldId id="283" r:id="rId7"/>
    <p:sldId id="300" r:id="rId8"/>
    <p:sldId id="312" r:id="rId9"/>
    <p:sldId id="420" r:id="rId10"/>
    <p:sldId id="349" r:id="rId11"/>
    <p:sldId id="354" r:id="rId12"/>
    <p:sldId id="369" r:id="rId13"/>
    <p:sldId id="422" r:id="rId14"/>
    <p:sldId id="423" r:id="rId15"/>
    <p:sldId id="424" r:id="rId16"/>
    <p:sldId id="425" r:id="rId17"/>
    <p:sldId id="426" r:id="rId18"/>
    <p:sldId id="374" r:id="rId19"/>
    <p:sldId id="378" r:id="rId20"/>
    <p:sldId id="379" r:id="rId21"/>
    <p:sldId id="421" r:id="rId22"/>
    <p:sldId id="409" r:id="rId23"/>
    <p:sldId id="411" r:id="rId24"/>
    <p:sldId id="41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學校的個人網頁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5656" y="1268760"/>
            <a:ext cx="1584176" cy="100811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331640" y="2780928"/>
            <a:ext cx="3384376" cy="64807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4365104"/>
            <a:ext cx="3686944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51920" y="2276872"/>
            <a:ext cx="1728192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39752" y="1772816"/>
            <a:ext cx="1512168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868144" y="2420888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283968" y="2492896"/>
            <a:ext cx="792088" cy="18199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724128" y="249289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724128" y="515719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7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2123728" y="1340768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5656" y="4437112"/>
            <a:ext cx="1980029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左邊到右邊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兩邊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235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6588224" y="1268760"/>
            <a:ext cx="1800200" cy="1080120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免費個人網頁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4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5656" y="1412776"/>
            <a:ext cx="1368152" cy="64807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932040" y="52292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向左箭號 3"/>
          <p:cNvSpPr/>
          <p:nvPr/>
        </p:nvSpPr>
        <p:spPr>
          <a:xfrm>
            <a:off x="6444208" y="213285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860032" y="306896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向左箭號 3"/>
          <p:cNvSpPr/>
          <p:nvPr/>
        </p:nvSpPr>
        <p:spPr>
          <a:xfrm>
            <a:off x="6948264" y="515719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03648" y="2708920"/>
            <a:ext cx="3240360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59632" y="3789040"/>
            <a:ext cx="3528392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4489079">
            <a:off x="6112418" y="3569388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winscp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如螢幕大小 (4:3)</PresentationFormat>
  <Paragraphs>6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學校的個人網頁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winscp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免費個人網頁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183</cp:revision>
  <dcterms:created xsi:type="dcterms:W3CDTF">2016-05-11T16:34:21Z</dcterms:created>
  <dcterms:modified xsi:type="dcterms:W3CDTF">2017-08-27T07:39:07Z</dcterms:modified>
</cp:coreProperties>
</file>