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413" r:id="rId3"/>
    <p:sldId id="428" r:id="rId4"/>
    <p:sldId id="432" r:id="rId5"/>
    <p:sldId id="492" r:id="rId6"/>
    <p:sldId id="534" r:id="rId7"/>
    <p:sldId id="543" r:id="rId8"/>
    <p:sldId id="549" r:id="rId9"/>
    <p:sldId id="565" r:id="rId10"/>
    <p:sldId id="581" r:id="rId11"/>
    <p:sldId id="587" r:id="rId12"/>
    <p:sldId id="591" r:id="rId13"/>
    <p:sldId id="594" r:id="rId14"/>
    <p:sldId id="596" r:id="rId15"/>
    <p:sldId id="598" r:id="rId16"/>
    <p:sldId id="608" r:id="rId17"/>
    <p:sldId id="628" r:id="rId18"/>
    <p:sldId id="632" r:id="rId19"/>
    <p:sldId id="634" r:id="rId20"/>
    <p:sldId id="635" r:id="rId21"/>
    <p:sldId id="637" r:id="rId22"/>
    <p:sldId id="640" r:id="rId23"/>
    <p:sldId id="641" r:id="rId24"/>
    <p:sldId id="644" r:id="rId25"/>
    <p:sldId id="646" r:id="rId26"/>
    <p:sldId id="652" r:id="rId27"/>
    <p:sldId id="675" r:id="rId28"/>
    <p:sldId id="702" r:id="rId29"/>
    <p:sldId id="708" r:id="rId30"/>
    <p:sldId id="714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860032" y="34290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87824" y="3429000"/>
            <a:ext cx="2664296" cy="50405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35896" y="3284984"/>
            <a:ext cx="809104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796136" y="3645024"/>
            <a:ext cx="360040" cy="648072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2843808" y="2132856"/>
            <a:ext cx="1080120" cy="648072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2987824" y="3789040"/>
            <a:ext cx="576064" cy="288032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59832" y="4077072"/>
            <a:ext cx="1800200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1835696" y="1484784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8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980728"/>
            <a:ext cx="1512168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11760" y="1124744"/>
            <a:ext cx="5760640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9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quick start</a:t>
            </a:r>
            <a:r>
              <a:rPr lang="zh-TW" altLang="en-US" sz="9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建立網頁架構</a:t>
            </a:r>
            <a:endParaRPr lang="en-US" sz="96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3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51920" y="2420888"/>
            <a:ext cx="2376264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1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1835696" y="145735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67544" y="1556792"/>
            <a:ext cx="1440160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1979712" y="141277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19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1556792"/>
            <a:ext cx="1800200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7584" y="2348880"/>
            <a:ext cx="305724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利用模版加入專案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88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907704" y="1988840"/>
            <a:ext cx="1872208" cy="100811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35696" y="3789040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可選模版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00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19872" y="3068960"/>
            <a:ext cx="1872208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419872" y="3861048"/>
            <a:ext cx="2232248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7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1619672" y="198884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6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1979712" y="141277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75856" y="1412776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開始傳送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259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3212976"/>
            <a:ext cx="3096344" cy="72008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0" y="3429000"/>
            <a:ext cx="1296144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3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87824" y="4941168"/>
            <a:ext cx="864096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788024" y="285293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47864" y="4005064"/>
            <a:ext cx="864096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83968" y="3275631"/>
            <a:ext cx="775072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868144" y="3645024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6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如螢幕大小 (4:3)</PresentationFormat>
  <Paragraphs>4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180</cp:revision>
  <dcterms:created xsi:type="dcterms:W3CDTF">2016-05-11T16:34:21Z</dcterms:created>
  <dcterms:modified xsi:type="dcterms:W3CDTF">2017-09-18T07:19:35Z</dcterms:modified>
</cp:coreProperties>
</file>