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2" r:id="rId3"/>
    <p:sldId id="273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3851920" y="764704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2123728" y="3408889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1907704" y="3356992"/>
            <a:ext cx="977900" cy="508000"/>
          </a:xfrm>
          <a:prstGeom prst="leftArrow">
            <a:avLst/>
          </a:prstGeom>
          <a:solidFill>
            <a:srgbClr val="7030A0"/>
          </a:solidFill>
          <a:ln w="127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3635896" y="4437112"/>
            <a:ext cx="720080" cy="504056"/>
          </a:xfrm>
          <a:prstGeom prst="ellipse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164</cp:revision>
  <dcterms:created xsi:type="dcterms:W3CDTF">2016-05-11T16:34:21Z</dcterms:created>
  <dcterms:modified xsi:type="dcterms:W3CDTF">2017-07-29T17:43:24Z</dcterms:modified>
</cp:coreProperties>
</file>