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81" r:id="rId4"/>
    <p:sldId id="293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iching.org/2012/12/JavaScript-How-to-Execut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644008" y="2564904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19936404">
            <a:off x="4922063" y="2363165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68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demo.html 只有 &lt;script&gt; 標籤，一般來講，完整的 HTML 文件還需要有 &lt;html&gt; 、 &lt;head&gt; 、 &lt;body&gt; 等標籤，如下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36800" y="2765425"/>
            <a:ext cx="52388" cy="0"/>
          </a:xfrm>
          <a:prstGeom prst="rect">
            <a:avLst/>
          </a:prstGeom>
          <a:solidFill>
            <a:srgbClr val="6CE2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  <a:hlinkClick r:id="rId3"/>
              </a:rPr>
              <a:t>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4882" y="4221088"/>
            <a:ext cx="540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demo.html </a:t>
            </a:r>
            <a:r>
              <a:rPr lang="zh-TW" altLang="en-US" sz="1400"/>
              <a:t>也可以寫完整：</a:t>
            </a:r>
          </a:p>
          <a:p>
            <a:endParaRPr lang="en-US" altLang="zh-TW" sz="1400"/>
          </a:p>
          <a:p>
            <a:r>
              <a:rPr lang="en-US" altLang="zh-TW" sz="1400"/>
              <a:t>&lt;</a:t>
            </a:r>
            <a:r>
              <a:rPr lang="en-US" sz="1400"/>
              <a:t>html&gt;</a:t>
            </a:r>
          </a:p>
          <a:p>
            <a:r>
              <a:rPr lang="en-US" sz="1400"/>
              <a:t>&lt;head&gt;</a:t>
            </a:r>
          </a:p>
          <a:p>
            <a:r>
              <a:rPr lang="en-US" sz="1400"/>
              <a:t>&lt;title&gt;Demo&lt;/title&gt;</a:t>
            </a:r>
          </a:p>
          <a:p>
            <a:r>
              <a:rPr lang="en-US" sz="1400"/>
              <a:t>&lt;script language="JavaScript" src="demo.js"&gt;&lt;/script&gt;</a:t>
            </a:r>
          </a:p>
          <a:p>
            <a:r>
              <a:rPr lang="en-US" sz="1400"/>
              <a:t>&lt;/head&gt;</a:t>
            </a:r>
          </a:p>
          <a:p>
            <a:r>
              <a:rPr lang="en-US" sz="1400"/>
              <a:t>&lt;body&gt;&lt;/body&gt;</a:t>
            </a:r>
          </a:p>
          <a:p>
            <a:r>
              <a:rPr lang="en-US" sz="1400"/>
              <a:t>&lt;/html&gt;</a:t>
            </a:r>
          </a:p>
          <a:p>
            <a:endParaRPr lang="en-US" sz="1400"/>
          </a:p>
        </p:txBody>
      </p:sp>
      <p:sp>
        <p:nvSpPr>
          <p:cNvPr id="13" name="文字方塊 12"/>
          <p:cNvSpPr txBox="1"/>
          <p:nvPr/>
        </p:nvSpPr>
        <p:spPr>
          <a:xfrm>
            <a:off x="1763688" y="3356992"/>
            <a:ext cx="808041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fr-FR" sz="2800"/>
              <a:t>&lt;script language="JavaScript" src="demo.js"&gt;&lt;/</a:t>
            </a:r>
            <a:r>
              <a:rPr lang="fr-FR" sz="2800"/>
              <a:t>script</a:t>
            </a:r>
            <a:r>
              <a:rPr lang="fr-FR" sz="2800" smtClean="0"/>
              <a:t>&gt;</a:t>
            </a:r>
            <a:endParaRPr lang="en-US" sz="2800"/>
          </a:p>
        </p:txBody>
      </p:sp>
      <p:sp>
        <p:nvSpPr>
          <p:cNvPr id="14" name="矩形 13"/>
          <p:cNvSpPr/>
          <p:nvPr/>
        </p:nvSpPr>
        <p:spPr>
          <a:xfrm>
            <a:off x="1763688" y="2915596"/>
            <a:ext cx="4040208" cy="36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2051720" y="206084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向左箭號 15"/>
          <p:cNvSpPr/>
          <p:nvPr/>
        </p:nvSpPr>
        <p:spPr>
          <a:xfrm>
            <a:off x="2915816" y="4181417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948264" y="3501008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3707904" y="2132856"/>
            <a:ext cx="977900" cy="50800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>
            <a:lumMod val="85000"/>
          </a:schemeClr>
        </a:solidFill>
        <a:ln w="12700">
          <a:noFill/>
        </a:ln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2</cp:revision>
  <dcterms:created xsi:type="dcterms:W3CDTF">2017-07-05T10:37:53Z</dcterms:created>
  <dcterms:modified xsi:type="dcterms:W3CDTF">2017-07-05T14:29:12Z</dcterms:modified>
</cp:coreProperties>
</file>