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5" r:id="rId3"/>
    <p:sldId id="382" r:id="rId4"/>
    <p:sldId id="282" r:id="rId5"/>
    <p:sldId id="284" r:id="rId6"/>
    <p:sldId id="287" r:id="rId7"/>
    <p:sldId id="288" r:id="rId8"/>
    <p:sldId id="290" r:id="rId9"/>
    <p:sldId id="293" r:id="rId10"/>
    <p:sldId id="294" r:id="rId11"/>
    <p:sldId id="295" r:id="rId12"/>
    <p:sldId id="301" r:id="rId13"/>
    <p:sldId id="302" r:id="rId14"/>
    <p:sldId id="304" r:id="rId15"/>
    <p:sldId id="308" r:id="rId16"/>
    <p:sldId id="311" r:id="rId17"/>
    <p:sldId id="317" r:id="rId18"/>
    <p:sldId id="324" r:id="rId19"/>
    <p:sldId id="328" r:id="rId20"/>
    <p:sldId id="334" r:id="rId21"/>
    <p:sldId id="339" r:id="rId22"/>
    <p:sldId id="349" r:id="rId23"/>
    <p:sldId id="355" r:id="rId24"/>
    <p:sldId id="364" r:id="rId25"/>
    <p:sldId id="369" r:id="rId26"/>
    <p:sldId id="375" r:id="rId27"/>
    <p:sldId id="378" r:id="rId28"/>
    <p:sldId id="380" r:id="rId29"/>
    <p:sldId id="381" r:id="rId30"/>
  </p:sldIdLst>
  <p:sldSz cx="9144000" cy="6858000" type="screen4x3"/>
  <p:notesSz cx="68580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6628CA7-11BF-45D1-B68B-FDA1F2E1D5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CA85A63-F146-431B-B8C4-F9854EF4B7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43182AD5-9AC1-4425-8772-96233DBAC0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5639D20B-AB20-44A0-883E-DF254C73175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664DA2-FE3D-4E83-BAD7-0CBD36AEB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CB478FC-06A5-440F-ABE9-860C9717AC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5F2A7E2-C5E6-44B4-B955-C0D9B66B2D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89735B-F690-4BCF-A4C2-0D61BE41068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58F36A4-5912-4E99-9AD7-856778B3F4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FA9B9F0-5870-4343-98C4-14DF1B6C39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05FD2C9A-6EF5-421C-9087-6BD4B4B4C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645404-6A93-4C41-9F0E-A7702C7C6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961437-28FA-4E33-85AE-2B4567D1B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487AA0-A0C4-4ECF-B9E2-906EAF939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B7DBE3-B676-45BB-AFF3-F0F077D84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E181C-6000-457F-B816-10B4BF29D9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001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15B428-DAE1-45C1-BE70-A19D6C7872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072A13-7A4D-4B1E-BDAB-57D444896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A4167-C49F-46CA-A74A-A99FBD506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9CEF-E881-4CE0-9F2C-89304202F5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4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E4364F-7B53-41D1-8809-E72A0B744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041C98-38E6-4A71-B514-CE65853B4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A47C49-C8CE-4B8E-9E89-EF2F68A0B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D623-6A28-423C-BA6F-2E7B179664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45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8000"/>
            <a:ext cx="8128000" cy="584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0E5686-8E33-4484-92BE-B7DFF9D7D2A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375C87-296C-4640-B3B2-90D67F5F146F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B24874-72F0-4A02-BBC8-A8FF3F2799C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9D22-4CB2-42A3-BB3B-C866B4FA17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72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0B7-968C-45C2-B733-E6C969120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94120B-CD60-4C93-BE50-8D9535DB9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145AE2-7F0F-48F6-B48E-CD0C9966D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A2184-C903-43F2-8250-DFF818AD98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57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A1966-0017-492E-B675-C2DF934CA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ED3063-A5E5-42E1-AA17-CD0037AB8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B79F06-BA43-4031-AC24-793A0304D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83EAB-A463-4910-9E60-783AC4B1B6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1B77-F43D-4283-9CFD-FA8A4D258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925F7-6739-4640-A943-900F61C1D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DEE8-4197-4820-87FE-BBD626871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6C383-6C61-4651-8F3A-C83FE0693A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693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FB1922-DC3B-4FA2-BFF9-778A62B40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D43000-1502-4155-AFB2-49719303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46B843-7DF4-48FF-9C39-FF922511F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D146-4C27-46E6-93D3-74C12D274E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33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27718F-09E6-4A99-93A2-209CD1EBC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10F106-F8B1-46F8-888B-E92EB4234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37208E-1D1A-47C2-9636-2E920C16C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96B0-490D-4B99-9212-B38E91C04B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393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D2E687-E48A-4DF9-A4A7-16F10A11FE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06963DE-B8DB-4753-8519-5B0A24BDD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82780B-D377-43BD-A946-AD0EFBF48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DAB85-99C0-471A-84C7-23D7ABAAF1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84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0D886-AD46-40F5-8268-289F9B803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1346-E122-4F0B-9E15-8210404F8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72C7D-76FC-4BDD-A2D2-CE00CF333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CABA9-BD05-4D08-B70D-B00D4C42E5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39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4AF2A-6143-4E09-8B25-9FA4BCE36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E8FC6-1AC0-49B7-BEAE-A2CC8B8B7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BEAA5-1202-4EB2-B35E-DFB411DD7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90D1-8584-4C9C-95AA-95B7FF97AA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65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2FBDAB-8785-41EB-B9A1-4DB6373EC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14ADA1-8FCD-462D-A892-909BB38CB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9ADDDB-4C46-43FB-BF79-FAB8589FEA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E84A80-EA66-4179-B9E3-3BF0ECCF9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34A2BCF-71A7-4ECE-9389-9316B303FA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619629B8-DA8D-473C-A99E-AE63951ED8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圖片 1">
            <a:extLst>
              <a:ext uri="{FF2B5EF4-FFF2-40B4-BE49-F238E27FC236}">
                <a16:creationId xmlns:a16="http://schemas.microsoft.com/office/drawing/2014/main" id="{458A9F0D-B16D-4AD3-939D-6FF05EE85B8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62FAFCBB-D5EC-4E75-A5D9-13EEAD8C7850}"/>
              </a:ext>
            </a:extLst>
          </p:cNvPr>
          <p:cNvSpPr/>
          <p:nvPr/>
        </p:nvSpPr>
        <p:spPr>
          <a:xfrm>
            <a:off x="5943600" y="2890838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0" name="文字方塊 1">
            <a:extLst>
              <a:ext uri="{FF2B5EF4-FFF2-40B4-BE49-F238E27FC236}">
                <a16:creationId xmlns:a16="http://schemas.microsoft.com/office/drawing/2014/main" id="{F0761BF0-5CE3-435D-9791-31D59CFE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244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packet switching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circuit switching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">
            <a:extLst>
              <a:ext uri="{FF2B5EF4-FFF2-40B4-BE49-F238E27FC236}">
                <a16:creationId xmlns:a16="http://schemas.microsoft.com/office/drawing/2014/main" id="{B15C8986-1216-41C5-897F-A9F93F874BA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27D6AACE-EE68-4D86-99EB-9C4ABBCF92B4}"/>
              </a:ext>
            </a:extLst>
          </p:cNvPr>
          <p:cNvSpPr/>
          <p:nvPr/>
        </p:nvSpPr>
        <p:spPr>
          <a:xfrm rot="15400802">
            <a:off x="4603750" y="37766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圖片 1">
            <a:extLst>
              <a:ext uri="{FF2B5EF4-FFF2-40B4-BE49-F238E27FC236}">
                <a16:creationId xmlns:a16="http://schemas.microsoft.com/office/drawing/2014/main" id="{A8CF637C-6C92-421E-B96D-4701C1A92A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B7563D0B-383B-45E7-B133-AAC586D6AE83}"/>
              </a:ext>
            </a:extLst>
          </p:cNvPr>
          <p:cNvSpPr/>
          <p:nvPr/>
        </p:nvSpPr>
        <p:spPr>
          <a:xfrm rot="15400802">
            <a:off x="3079750" y="3929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397E4CC-FE68-4274-8C57-2FBB2875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39624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圖片 1">
            <a:extLst>
              <a:ext uri="{FF2B5EF4-FFF2-40B4-BE49-F238E27FC236}">
                <a16:creationId xmlns:a16="http://schemas.microsoft.com/office/drawing/2014/main" id="{E9D4CFD4-BE2D-40E2-A84B-34636399157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25EB4F56-AF9E-4554-BE82-1F34CAD9D6A0}"/>
              </a:ext>
            </a:extLst>
          </p:cNvPr>
          <p:cNvSpPr/>
          <p:nvPr/>
        </p:nvSpPr>
        <p:spPr>
          <a:xfrm rot="15400802">
            <a:off x="4603750" y="36242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圖片 1">
            <a:extLst>
              <a:ext uri="{FF2B5EF4-FFF2-40B4-BE49-F238E27FC236}">
                <a16:creationId xmlns:a16="http://schemas.microsoft.com/office/drawing/2014/main" id="{4B484F50-84CF-4337-9DD8-CCCD252424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70136CDE-ED35-43DF-B641-5771785A80EF}"/>
              </a:ext>
            </a:extLst>
          </p:cNvPr>
          <p:cNvSpPr/>
          <p:nvPr/>
        </p:nvSpPr>
        <p:spPr>
          <a:xfrm rot="15400802">
            <a:off x="4375150" y="44624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">
            <a:extLst>
              <a:ext uri="{FF2B5EF4-FFF2-40B4-BE49-F238E27FC236}">
                <a16:creationId xmlns:a16="http://schemas.microsoft.com/office/drawing/2014/main" id="{88CD70AB-7380-4E59-937D-6C0146E8F5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E606AC9F-F6CF-4662-BBA9-2850985DF51F}"/>
              </a:ext>
            </a:extLst>
          </p:cNvPr>
          <p:cNvSpPr/>
          <p:nvPr/>
        </p:nvSpPr>
        <p:spPr>
          <a:xfrm rot="15400802">
            <a:off x="1479550" y="4691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圖片 1">
            <a:extLst>
              <a:ext uri="{FF2B5EF4-FFF2-40B4-BE49-F238E27FC236}">
                <a16:creationId xmlns:a16="http://schemas.microsoft.com/office/drawing/2014/main" id="{FBDF3411-9491-4634-84B9-084171BF847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37E7137E-4E10-49F7-AB71-BF238D083655}"/>
              </a:ext>
            </a:extLst>
          </p:cNvPr>
          <p:cNvSpPr/>
          <p:nvPr/>
        </p:nvSpPr>
        <p:spPr>
          <a:xfrm rot="15400802">
            <a:off x="4260850" y="44624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圖片 1">
            <a:extLst>
              <a:ext uri="{FF2B5EF4-FFF2-40B4-BE49-F238E27FC236}">
                <a16:creationId xmlns:a16="http://schemas.microsoft.com/office/drawing/2014/main" id="{049C42CF-D302-4CD6-83F3-1DFC6826CC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BE564745-E9A1-44C1-A597-4769D5DB3F24}"/>
              </a:ext>
            </a:extLst>
          </p:cNvPr>
          <p:cNvSpPr/>
          <p:nvPr/>
        </p:nvSpPr>
        <p:spPr>
          <a:xfrm rot="1724150">
            <a:off x="1968500" y="2047875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1">
            <a:extLst>
              <a:ext uri="{FF2B5EF4-FFF2-40B4-BE49-F238E27FC236}">
                <a16:creationId xmlns:a16="http://schemas.microsoft.com/office/drawing/2014/main" id="{3939E05D-260B-403D-8268-D84DE4D25D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92E9CA97-B099-4F3D-953D-643D43DC94FF}"/>
              </a:ext>
            </a:extLst>
          </p:cNvPr>
          <p:cNvSpPr/>
          <p:nvPr/>
        </p:nvSpPr>
        <p:spPr>
          <a:xfrm rot="16025481">
            <a:off x="4260850" y="46148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1">
            <a:extLst>
              <a:ext uri="{FF2B5EF4-FFF2-40B4-BE49-F238E27FC236}">
                <a16:creationId xmlns:a16="http://schemas.microsoft.com/office/drawing/2014/main" id="{A856B9F4-5912-4D9E-86C3-32A7C05264F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4A6B6A18-C960-4BAD-ABAA-23051699E599}"/>
              </a:ext>
            </a:extLst>
          </p:cNvPr>
          <p:cNvSpPr/>
          <p:nvPr/>
        </p:nvSpPr>
        <p:spPr>
          <a:xfrm rot="15400802">
            <a:off x="1555750" y="46148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6EFC5E-D5B4-4F61-B63F-760CFA8AD075}"/>
              </a:ext>
            </a:extLst>
          </p:cNvPr>
          <p:cNvSpPr txBox="1"/>
          <p:nvPr/>
        </p:nvSpPr>
        <p:spPr>
          <a:xfrm>
            <a:off x="1676400" y="4114800"/>
            <a:ext cx="2903538" cy="369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TW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在網路層找出下一個</a:t>
            </a:r>
            <a:r>
              <a:rPr lang="en-US" altLang="zh-TW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NODE</a:t>
            </a: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>
            <a:extLst>
              <a:ext uri="{FF2B5EF4-FFF2-40B4-BE49-F238E27FC236}">
                <a16:creationId xmlns:a16="http://schemas.microsoft.com/office/drawing/2014/main" id="{74A9E033-6E70-4BCE-9682-B13A4E7A81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64A8E697-B616-4E87-8282-4D9BDCB1AFFF}"/>
              </a:ext>
            </a:extLst>
          </p:cNvPr>
          <p:cNvSpPr/>
          <p:nvPr/>
        </p:nvSpPr>
        <p:spPr>
          <a:xfrm rot="15400802">
            <a:off x="4260850" y="6524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B29BEF2-6C7D-4A9A-A95E-CC38D641FFD2}"/>
              </a:ext>
            </a:extLst>
          </p:cNvPr>
          <p:cNvSpPr/>
          <p:nvPr/>
        </p:nvSpPr>
        <p:spPr>
          <a:xfrm>
            <a:off x="1295400" y="4876800"/>
            <a:ext cx="1981200" cy="10668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847413D-323B-4CC4-9331-E5CCFF7F0F99}"/>
              </a:ext>
            </a:extLst>
          </p:cNvPr>
          <p:cNvCxnSpPr/>
          <p:nvPr/>
        </p:nvCxnSpPr>
        <p:spPr>
          <a:xfrm flipV="1">
            <a:off x="2286000" y="2133600"/>
            <a:ext cx="4572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圖片 1">
            <a:extLst>
              <a:ext uri="{FF2B5EF4-FFF2-40B4-BE49-F238E27FC236}">
                <a16:creationId xmlns:a16="http://schemas.microsoft.com/office/drawing/2014/main" id="{3EFCB9BA-56F1-415E-BDBD-43AF29BB7FC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14215844-EC82-4B8D-91C5-AA67899BB05E}"/>
              </a:ext>
            </a:extLst>
          </p:cNvPr>
          <p:cNvSpPr/>
          <p:nvPr/>
        </p:nvSpPr>
        <p:spPr>
          <a:xfrm>
            <a:off x="6096000" y="2921000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4" name="文字方塊 1">
            <a:extLst>
              <a:ext uri="{FF2B5EF4-FFF2-40B4-BE49-F238E27FC236}">
                <a16:creationId xmlns:a16="http://schemas.microsoft.com/office/drawing/2014/main" id="{CBB8FE3C-CDA7-44D0-9589-BDECFEC1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3195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資料從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Host1 </a:t>
            </a:r>
            <a:r>
              <a:rPr lang="zh-TW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到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Host2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http:80</a:t>
            </a:r>
          </a:p>
        </p:txBody>
      </p:sp>
      <p:pic>
        <p:nvPicPr>
          <p:cNvPr id="5125" name="圖片 4">
            <a:extLst>
              <a:ext uri="{FF2B5EF4-FFF2-40B4-BE49-F238E27FC236}">
                <a16:creationId xmlns:a16="http://schemas.microsoft.com/office/drawing/2014/main" id="{55986B78-38B1-4870-9FC9-C8A1CA3DB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71950"/>
            <a:ext cx="43291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25FD0C-BB17-4675-A838-1F626A6F68D6}"/>
              </a:ext>
            </a:extLst>
          </p:cNvPr>
          <p:cNvSpPr/>
          <p:nvPr/>
        </p:nvSpPr>
        <p:spPr>
          <a:xfrm>
            <a:off x="4800600" y="5105400"/>
            <a:ext cx="1096963" cy="1219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>
            <a:extLst>
              <a:ext uri="{FF2B5EF4-FFF2-40B4-BE49-F238E27FC236}">
                <a16:creationId xmlns:a16="http://schemas.microsoft.com/office/drawing/2014/main" id="{ED908095-7065-4CD0-8B98-893FA46FAD1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BB7A9DB1-DD02-41B5-985E-10C01254B353}"/>
              </a:ext>
            </a:extLst>
          </p:cNvPr>
          <p:cNvSpPr/>
          <p:nvPr/>
        </p:nvSpPr>
        <p:spPr>
          <a:xfrm rot="15400802">
            <a:off x="3689350" y="37766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圖片 1">
            <a:extLst>
              <a:ext uri="{FF2B5EF4-FFF2-40B4-BE49-F238E27FC236}">
                <a16:creationId xmlns:a16="http://schemas.microsoft.com/office/drawing/2014/main" id="{36FF47AB-7F76-4184-ADD4-698A6AD5D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7B6D37A9-1BF5-44FE-B651-CF03512285EB}"/>
              </a:ext>
            </a:extLst>
          </p:cNvPr>
          <p:cNvSpPr/>
          <p:nvPr/>
        </p:nvSpPr>
        <p:spPr>
          <a:xfrm rot="15400802">
            <a:off x="2165350" y="46148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278D50-8A3A-4D8D-8B5B-BF66BBBD2B64}"/>
              </a:ext>
            </a:extLst>
          </p:cNvPr>
          <p:cNvSpPr txBox="1"/>
          <p:nvPr/>
        </p:nvSpPr>
        <p:spPr>
          <a:xfrm>
            <a:off x="1676400" y="4114800"/>
            <a:ext cx="2903538" cy="369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TW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在網路層找出下一個</a:t>
            </a:r>
            <a:r>
              <a:rPr lang="en-US" altLang="zh-TW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NODE</a:t>
            </a: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圖片 1">
            <a:extLst>
              <a:ext uri="{FF2B5EF4-FFF2-40B4-BE49-F238E27FC236}">
                <a16:creationId xmlns:a16="http://schemas.microsoft.com/office/drawing/2014/main" id="{E935C422-D3E5-42DC-B4C3-BFAD1AFB5C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8EB0C0B3-B70A-4A07-B64F-2C947776F108}"/>
              </a:ext>
            </a:extLst>
          </p:cNvPr>
          <p:cNvSpPr/>
          <p:nvPr/>
        </p:nvSpPr>
        <p:spPr>
          <a:xfrm rot="15400802">
            <a:off x="4375150" y="3548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圖片 1">
            <a:extLst>
              <a:ext uri="{FF2B5EF4-FFF2-40B4-BE49-F238E27FC236}">
                <a16:creationId xmlns:a16="http://schemas.microsoft.com/office/drawing/2014/main" id="{DDAACDBD-6A65-465C-AC79-1F5DBC66D8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CCC86B41-3932-4E3A-B5E3-42CA5FFA07B2}"/>
              </a:ext>
            </a:extLst>
          </p:cNvPr>
          <p:cNvSpPr/>
          <p:nvPr/>
        </p:nvSpPr>
        <p:spPr>
          <a:xfrm rot="15400802">
            <a:off x="1936750" y="4691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062DB4-1548-4796-B0E3-92C92F3CA3D9}"/>
              </a:ext>
            </a:extLst>
          </p:cNvPr>
          <p:cNvSpPr txBox="1"/>
          <p:nvPr/>
        </p:nvSpPr>
        <p:spPr>
          <a:xfrm>
            <a:off x="1676400" y="4114800"/>
            <a:ext cx="2903538" cy="369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TW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在網路層找出下一個</a:t>
            </a:r>
            <a:r>
              <a:rPr lang="en-US" altLang="zh-TW" sz="18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NODE</a:t>
            </a: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圖片 1">
            <a:extLst>
              <a:ext uri="{FF2B5EF4-FFF2-40B4-BE49-F238E27FC236}">
                <a16:creationId xmlns:a16="http://schemas.microsoft.com/office/drawing/2014/main" id="{220E55B9-4D3D-48A7-82E0-86876A17E9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65838D85-995E-4526-BB21-A8C16C96A16D}"/>
              </a:ext>
            </a:extLst>
          </p:cNvPr>
          <p:cNvSpPr/>
          <p:nvPr/>
        </p:nvSpPr>
        <p:spPr>
          <a:xfrm rot="15400802">
            <a:off x="4375150" y="3548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1">
            <a:extLst>
              <a:ext uri="{FF2B5EF4-FFF2-40B4-BE49-F238E27FC236}">
                <a16:creationId xmlns:a16="http://schemas.microsoft.com/office/drawing/2014/main" id="{ABD18E92-1A8D-4E5D-AFE4-3FE4A96E1B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EE5247A5-1835-4D64-AA53-6200E390ADB6}"/>
              </a:ext>
            </a:extLst>
          </p:cNvPr>
          <p:cNvSpPr/>
          <p:nvPr/>
        </p:nvSpPr>
        <p:spPr>
          <a:xfrm rot="15400802">
            <a:off x="4756150" y="27860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>
            <a:extLst>
              <a:ext uri="{FF2B5EF4-FFF2-40B4-BE49-F238E27FC236}">
                <a16:creationId xmlns:a16="http://schemas.microsoft.com/office/drawing/2014/main" id="{C7BD84DC-1580-4BB0-8A9C-34C391AA5F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76E8D958-0947-4467-8274-87EC1D8DC8A4}"/>
              </a:ext>
            </a:extLst>
          </p:cNvPr>
          <p:cNvSpPr/>
          <p:nvPr/>
        </p:nvSpPr>
        <p:spPr>
          <a:xfrm rot="15400802">
            <a:off x="5899150" y="21002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圖片 1">
            <a:extLst>
              <a:ext uri="{FF2B5EF4-FFF2-40B4-BE49-F238E27FC236}">
                <a16:creationId xmlns:a16="http://schemas.microsoft.com/office/drawing/2014/main" id="{AD39A46F-2550-43EA-9B5F-DCCF464FCC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AF42BBCB-9158-44AA-8D86-981DB3E59CCC}"/>
              </a:ext>
            </a:extLst>
          </p:cNvPr>
          <p:cNvSpPr/>
          <p:nvPr/>
        </p:nvSpPr>
        <p:spPr>
          <a:xfrm rot="15400802">
            <a:off x="3841750" y="21764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圖片 1">
            <a:extLst>
              <a:ext uri="{FF2B5EF4-FFF2-40B4-BE49-F238E27FC236}">
                <a16:creationId xmlns:a16="http://schemas.microsoft.com/office/drawing/2014/main" id="{18BE21B9-DB72-443C-80CC-44D38A0B23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FB6C533A-58E6-4721-8143-84F07BDEBF84}"/>
              </a:ext>
            </a:extLst>
          </p:cNvPr>
          <p:cNvSpPr/>
          <p:nvPr/>
        </p:nvSpPr>
        <p:spPr>
          <a:xfrm rot="15400802">
            <a:off x="3841750" y="23288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圖片 1">
            <a:extLst>
              <a:ext uri="{FF2B5EF4-FFF2-40B4-BE49-F238E27FC236}">
                <a16:creationId xmlns:a16="http://schemas.microsoft.com/office/drawing/2014/main" id="{16705430-2A1B-4177-9EFF-D69942DC50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75D3620E-E55C-463D-9651-694D896EABDB}"/>
              </a:ext>
            </a:extLst>
          </p:cNvPr>
          <p:cNvSpPr/>
          <p:nvPr/>
        </p:nvSpPr>
        <p:spPr>
          <a:xfrm rot="15400802">
            <a:off x="4044950" y="23288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772" name="文字方塊 1">
            <a:extLst>
              <a:ext uri="{FF2B5EF4-FFF2-40B4-BE49-F238E27FC236}">
                <a16:creationId xmlns:a16="http://schemas.microsoft.com/office/drawing/2014/main" id="{F8DE256A-F4BB-48F0-817C-58F2CF8D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00600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check wireshark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2">
            <a:extLst>
              <a:ext uri="{FF2B5EF4-FFF2-40B4-BE49-F238E27FC236}">
                <a16:creationId xmlns:a16="http://schemas.microsoft.com/office/drawing/2014/main" id="{29FF8E8F-C920-422D-AC63-90D14FD7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38200"/>
            <a:ext cx="80375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箭號: 向左 3">
            <a:extLst>
              <a:ext uri="{FF2B5EF4-FFF2-40B4-BE49-F238E27FC236}">
                <a16:creationId xmlns:a16="http://schemas.microsoft.com/office/drawing/2014/main" id="{DD11EB79-6D1E-43CF-BF3F-7B9D1F7CAB73}"/>
              </a:ext>
            </a:extLst>
          </p:cNvPr>
          <p:cNvSpPr/>
          <p:nvPr/>
        </p:nvSpPr>
        <p:spPr>
          <a:xfrm>
            <a:off x="8178800" y="4724400"/>
            <a:ext cx="635000" cy="4953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圖片 1">
            <a:extLst>
              <a:ext uri="{FF2B5EF4-FFF2-40B4-BE49-F238E27FC236}">
                <a16:creationId xmlns:a16="http://schemas.microsoft.com/office/drawing/2014/main" id="{546605EA-D252-483C-9682-0D3DB46761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F98983DC-ADC7-4DB6-BA2E-8850F8436C18}"/>
              </a:ext>
            </a:extLst>
          </p:cNvPr>
          <p:cNvSpPr/>
          <p:nvPr/>
        </p:nvSpPr>
        <p:spPr>
          <a:xfrm>
            <a:off x="6934200" y="2743200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1">
            <a:extLst>
              <a:ext uri="{FF2B5EF4-FFF2-40B4-BE49-F238E27FC236}">
                <a16:creationId xmlns:a16="http://schemas.microsoft.com/office/drawing/2014/main" id="{B0D2F115-AC67-4DF3-B648-E8EB6F95C15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A8E10DF9-40D8-4B47-AE24-2C999D05A999}"/>
              </a:ext>
            </a:extLst>
          </p:cNvPr>
          <p:cNvSpPr/>
          <p:nvPr/>
        </p:nvSpPr>
        <p:spPr>
          <a:xfrm>
            <a:off x="6477000" y="2921000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1">
            <a:extLst>
              <a:ext uri="{FF2B5EF4-FFF2-40B4-BE49-F238E27FC236}">
                <a16:creationId xmlns:a16="http://schemas.microsoft.com/office/drawing/2014/main" id="{714A3563-3A78-48B2-B17F-C51B86E5F7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268A4BBD-DC39-4AC9-979A-E0E26AE763DE}"/>
              </a:ext>
            </a:extLst>
          </p:cNvPr>
          <p:cNvSpPr/>
          <p:nvPr/>
        </p:nvSpPr>
        <p:spPr>
          <a:xfrm rot="16200000">
            <a:off x="5937250" y="2901950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220" name="文字方塊 19">
            <a:extLst>
              <a:ext uri="{FF2B5EF4-FFF2-40B4-BE49-F238E27FC236}">
                <a16:creationId xmlns:a16="http://schemas.microsoft.com/office/drawing/2014/main" id="{64410B90-6F1D-4685-BD8C-39F23C3E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8213"/>
            <a:ext cx="1398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http </a:t>
            </a:r>
            <a:r>
              <a:rPr lang="zh-TW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資料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1">
            <a:extLst>
              <a:ext uri="{FF2B5EF4-FFF2-40B4-BE49-F238E27FC236}">
                <a16:creationId xmlns:a16="http://schemas.microsoft.com/office/drawing/2014/main" id="{BA4A5776-3E1E-42E4-98F9-3582CC22DEC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4763DF8C-A9FC-4A89-ABF3-01B3332ED75C}"/>
              </a:ext>
            </a:extLst>
          </p:cNvPr>
          <p:cNvSpPr/>
          <p:nvPr/>
        </p:nvSpPr>
        <p:spPr>
          <a:xfrm>
            <a:off x="6934200" y="3394075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1">
            <a:extLst>
              <a:ext uri="{FF2B5EF4-FFF2-40B4-BE49-F238E27FC236}">
                <a16:creationId xmlns:a16="http://schemas.microsoft.com/office/drawing/2014/main" id="{88EAF4BD-BF72-4DB5-970D-64BDE20483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0DBF9E43-0EC6-41D2-8462-6A08FF2AF6DD}"/>
              </a:ext>
            </a:extLst>
          </p:cNvPr>
          <p:cNvSpPr/>
          <p:nvPr/>
        </p:nvSpPr>
        <p:spPr>
          <a:xfrm rot="15400802">
            <a:off x="4572000" y="2819400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B0D8EF4-B4EC-4ED8-8FE8-3C5405F15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4038600"/>
            <a:ext cx="33591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圖片 1">
            <a:extLst>
              <a:ext uri="{FF2B5EF4-FFF2-40B4-BE49-F238E27FC236}">
                <a16:creationId xmlns:a16="http://schemas.microsoft.com/office/drawing/2014/main" id="{47EDD396-C27B-4A46-B57A-39983258BC9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8000"/>
            <a:ext cx="81280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F1482F41-C271-4043-B193-42C49559F8AE}"/>
              </a:ext>
            </a:extLst>
          </p:cNvPr>
          <p:cNvSpPr/>
          <p:nvPr/>
        </p:nvSpPr>
        <p:spPr>
          <a:xfrm rot="15400802">
            <a:off x="5213350" y="2633663"/>
            <a:ext cx="368300" cy="3556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37</Words>
  <Application>Microsoft Office PowerPoint</Application>
  <PresentationFormat>如螢幕大小 (4:3)</PresentationFormat>
  <Paragraphs>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新細明體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Oxford University Computing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TCP/IP networking</dc:title>
  <dc:creator>Ganesh Sittampalam</dc:creator>
  <cp:lastModifiedBy>linchao</cp:lastModifiedBy>
  <cp:revision>29</cp:revision>
  <dcterms:created xsi:type="dcterms:W3CDTF">2003-01-22T16:03:15Z</dcterms:created>
  <dcterms:modified xsi:type="dcterms:W3CDTF">2021-09-18T05:42:41Z</dcterms:modified>
</cp:coreProperties>
</file>