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3" d="100"/>
          <a:sy n="73" d="100"/>
        </p:scale>
        <p:origin x="12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960AA6E-1666-4E77-8E1D-7B2CF922EF9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7DB268E-2E70-47FC-88BD-9058BFF50D2B}"/>
              </a:ext>
            </a:extLst>
          </p:cNvPr>
          <p:cNvSpPr/>
          <p:nvPr/>
        </p:nvSpPr>
        <p:spPr>
          <a:xfrm>
            <a:off x="1763688" y="2420888"/>
            <a:ext cx="1008112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8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DC6CE7-D991-41A9-83EA-2903FB58055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B155CE2-A9B2-4B59-A653-F8802B198465}"/>
              </a:ext>
            </a:extLst>
          </p:cNvPr>
          <p:cNvSpPr/>
          <p:nvPr/>
        </p:nvSpPr>
        <p:spPr>
          <a:xfrm>
            <a:off x="4788024" y="1988840"/>
            <a:ext cx="3096344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3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0FC2C3-6AF3-4E87-9E3D-11CF3D491D9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CB5A113-9091-4696-8059-3917AEA0DC91}"/>
              </a:ext>
            </a:extLst>
          </p:cNvPr>
          <p:cNvSpPr/>
          <p:nvPr/>
        </p:nvSpPr>
        <p:spPr>
          <a:xfrm>
            <a:off x="4788024" y="2204864"/>
            <a:ext cx="3024336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6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193B2AF-0759-4A16-87AE-A00656EFFB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249C89E-CEA6-4D2F-9F95-1808AD8E7F8E}"/>
              </a:ext>
            </a:extLst>
          </p:cNvPr>
          <p:cNvCxnSpPr/>
          <p:nvPr/>
        </p:nvCxnSpPr>
        <p:spPr>
          <a:xfrm flipH="1">
            <a:off x="2483768" y="2636912"/>
            <a:ext cx="4176464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47315</TotalTime>
  <Words>0</Words>
  <Application>Microsoft Office PowerPoint</Application>
  <PresentationFormat>如螢幕大小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828</cp:revision>
  <dcterms:created xsi:type="dcterms:W3CDTF">2016-05-11T16:34:21Z</dcterms:created>
  <dcterms:modified xsi:type="dcterms:W3CDTF">2019-09-25T09:08:34Z</dcterms:modified>
</cp:coreProperties>
</file>