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440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4" r:id="rId11"/>
    <p:sldId id="287" r:id="rId12"/>
    <p:sldId id="425" r:id="rId13"/>
    <p:sldId id="424" r:id="rId14"/>
    <p:sldId id="289" r:id="rId15"/>
    <p:sldId id="285" r:id="rId16"/>
    <p:sldId id="274" r:id="rId17"/>
    <p:sldId id="435" r:id="rId18"/>
    <p:sldId id="328" r:id="rId19"/>
    <p:sldId id="330" r:id="rId20"/>
    <p:sldId id="385" r:id="rId21"/>
    <p:sldId id="388" r:id="rId22"/>
    <p:sldId id="415" r:id="rId23"/>
    <p:sldId id="420" r:id="rId24"/>
    <p:sldId id="422" r:id="rId25"/>
    <p:sldId id="421" r:id="rId26"/>
    <p:sldId id="436" r:id="rId27"/>
    <p:sldId id="437" r:id="rId28"/>
    <p:sldId id="439" r:id="rId29"/>
    <p:sldId id="43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mentor.io/codementorteam/4-different-html-css-layout-techniques-to-create-a-site-85i9t1x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display_visibility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9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從網站複製要分析的</a:t>
            </a:r>
            <a:r>
              <a:rPr lang="en-US" altLang="zh-TW"/>
              <a:t>html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除了複製，順便刪掉不要的</a:t>
            </a:r>
            <a:r>
              <a:rPr lang="en-US" altLang="zh-TW"/>
              <a:t>HTML</a:t>
            </a:r>
          </a:p>
          <a:p>
            <a:r>
              <a:rPr lang="zh-TW" altLang="en-US"/>
              <a:t>然後再加入測試</a:t>
            </a:r>
            <a:r>
              <a:rPr lang="en-US" altLang="zh-TW"/>
              <a:t>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32500" lnSpcReduction="20000"/>
          </a:bodyPr>
          <a:lstStyle/>
          <a:p>
            <a:endParaRPr lang="en-US"/>
          </a:p>
          <a:p>
            <a:r>
              <a:rPr lang="en-US"/>
              <a:t>&lt;script&gt;</a:t>
            </a:r>
          </a:p>
          <a:p>
            <a:r>
              <a:rPr lang="en-US"/>
              <a:t>function removeElement() {</a:t>
            </a:r>
          </a:p>
          <a:p>
            <a:r>
              <a:rPr lang="en-US"/>
              <a:t>    document.getElementById("imgbox1").style.display = "none";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function changeVisibility() {</a:t>
            </a:r>
          </a:p>
          <a:p>
            <a:r>
              <a:rPr lang="en-US"/>
              <a:t>    document.getElementById("imgbox2").style.visibility = "hidden";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function resetElement() {</a:t>
            </a:r>
          </a:p>
          <a:p>
            <a:r>
              <a:rPr lang="en-US"/>
              <a:t>    document.getElementById("imgbox1").style.display = "block";</a:t>
            </a:r>
          </a:p>
          <a:p>
            <a:r>
              <a:rPr lang="en-US"/>
              <a:t>    document.getElementById("imgbox2").style.visibility = "visible";</a:t>
            </a:r>
          </a:p>
          <a:p>
            <a:r>
              <a:rPr lang="en-US"/>
              <a:t>}</a:t>
            </a:r>
          </a:p>
          <a:p>
            <a:r>
              <a:rPr lang="en-US"/>
              <a:t>&lt;/script&gt;</a:t>
            </a:r>
          </a:p>
          <a:p>
            <a:r>
              <a:rPr lang="en-US"/>
              <a:t>&lt;div  style="margin:20 "&gt;  &lt;!-- </a:t>
            </a:r>
            <a:r>
              <a:rPr lang="zh-TW" altLang="en-US"/>
              <a:t>試試</a:t>
            </a:r>
            <a:r>
              <a:rPr lang="en-US" altLang="zh-TW"/>
              <a:t>0 -16</a:t>
            </a:r>
            <a:r>
              <a:rPr lang="en-US"/>
              <a:t>px </a:t>
            </a:r>
            <a:r>
              <a:rPr lang="zh-TW" altLang="en-US"/>
              <a:t>看看  </a:t>
            </a:r>
            <a:r>
              <a:rPr lang="en-US" altLang="zh-TW"/>
              <a:t>--&gt;</a:t>
            </a:r>
          </a:p>
          <a:p>
            <a:r>
              <a:rPr lang="en-US" altLang="zh-TW"/>
              <a:t>  &lt;</a:t>
            </a:r>
            <a:r>
              <a:rPr lang="en-US"/>
              <a:t>div style="display:inline"&gt; this is a div 1.&lt;/div&gt;</a:t>
            </a:r>
          </a:p>
          <a:p>
            <a:r>
              <a:rPr lang="en-US"/>
              <a:t>  &lt;div style="display:inline"&gt; this is a div 2.&lt;/div&gt;</a:t>
            </a:r>
          </a:p>
          <a:p>
            <a:r>
              <a:rPr lang="en-US"/>
              <a:t>&lt;/div&gt;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  <a:p>
            <a:r>
              <a:rPr lang="en-US"/>
              <a:t>&lt;div   id="imgbox4" style="width: 30%;display:inline"&gt;</a:t>
            </a:r>
          </a:p>
          <a:p>
            <a:r>
              <a:rPr lang="en-US"/>
              <a:t>  &lt;img src="img_fjords.jpg" width="200px" alt="Klematis"&gt;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&lt;div style="width: 30%;display:inline; " id="imgbox5"&gt;</a:t>
            </a:r>
          </a:p>
          <a:p>
            <a:r>
              <a:rPr lang="en-US"/>
              <a:t>  &lt;img src="img_forest.jpg"  width="200px" alt="Klematis"&gt;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&lt;div  style="width:30%;;display:inline;"&gt; </a:t>
            </a:r>
          </a:p>
          <a:p>
            <a:r>
              <a:rPr lang="en-US"/>
              <a:t>  &lt;img src="img_lights.jpg" width="200px"  alt="Klematis"&gt;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&lt;hr&gt;</a:t>
            </a:r>
          </a:p>
          <a:p>
            <a:endParaRPr lang="en-US"/>
          </a:p>
          <a:p>
            <a:r>
              <a:rPr lang="en-US"/>
              <a:t>&lt;div   id="imgbox1" style="display:inline"&gt;</a:t>
            </a:r>
          </a:p>
          <a:p>
            <a:r>
              <a:rPr lang="en-US"/>
              <a:t>  &lt;p &gt;display:none&lt;/p&gt;</a:t>
            </a:r>
          </a:p>
          <a:p>
            <a:r>
              <a:rPr lang="en-US"/>
              <a:t>  &lt;img src="img_fjords.jpg" width="200px" alt="Klematis"&gt;</a:t>
            </a:r>
          </a:p>
          <a:p>
            <a:r>
              <a:rPr lang="en-US"/>
              <a:t>  &lt;p&gt;&lt;button  onclick="removeElement()"&gt;Remove&lt;/button&gt;&lt;/p&gt;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&lt;div style=" display:inline;visibility: visible" id="imgbox2"&gt;</a:t>
            </a:r>
          </a:p>
          <a:p>
            <a:r>
              <a:rPr lang="en-US"/>
              <a:t>  &lt;p &gt; visibility:hidden &lt;/p&gt;</a:t>
            </a:r>
          </a:p>
          <a:p>
            <a:r>
              <a:rPr lang="en-US"/>
              <a:t>  &lt;img src="img_forest.jpg"  width="200px" alt="Klematis"&gt;</a:t>
            </a:r>
          </a:p>
          <a:p>
            <a:r>
              <a:rPr lang="en-US"/>
              <a:t>  &lt;p&gt;&lt;button  onclick="changeVisibility()"&gt;Hide&lt;/button&gt;&lt;/p&gt;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&lt;div  style="display:inline"&gt; </a:t>
            </a:r>
          </a:p>
          <a:p>
            <a:r>
              <a:rPr lang="en-US"/>
              <a:t>  &lt;p&gt;reset&lt;/p&gt;</a:t>
            </a:r>
          </a:p>
          <a:p>
            <a:r>
              <a:rPr lang="en-US"/>
              <a:t>  &lt;img src="img_lights.jpg" width="200px"  alt="Klematis"&gt;</a:t>
            </a:r>
          </a:p>
          <a:p>
            <a:r>
              <a:rPr lang="en-US"/>
              <a:t>  &lt;p&gt;&lt;button  onclick="resetElement()"&gt;Reset All&lt;/button&gt;&lt;/p&gt;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14313"/>
            <a:ext cx="8645525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283968" y="1556792"/>
            <a:ext cx="4464496" cy="367240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71600" y="1079738"/>
            <a:ext cx="2952328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複製並刪除多餘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因為我們的實驗直接將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style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寫在標籤的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attribute:style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563888" y="2996952"/>
            <a:ext cx="1080120" cy="43363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32040" y="2852936"/>
            <a:ext cx="2160240" cy="14401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724128" y="1628800"/>
            <a:ext cx="1368152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932040" y="4005064"/>
            <a:ext cx="1224136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0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14313"/>
            <a:ext cx="8645525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49238" y="3717032"/>
            <a:ext cx="3314650" cy="122413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49238" y="5301208"/>
            <a:ext cx="3458666" cy="1345655"/>
          </a:xfrm>
          <a:prstGeom prst="rect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99992" y="116632"/>
            <a:ext cx="3744416" cy="1296144"/>
          </a:xfrm>
          <a:prstGeom prst="rect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7584" y="3212976"/>
            <a:ext cx="111601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6189" y="2657414"/>
            <a:ext cx="111601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851920" y="3356992"/>
            <a:ext cx="1404269" cy="194421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5508104" y="1484784"/>
            <a:ext cx="72008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9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14313"/>
            <a:ext cx="8645525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156176" y="1556792"/>
            <a:ext cx="86409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292080" y="2708920"/>
            <a:ext cx="864096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292080" y="3933056"/>
            <a:ext cx="86409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475656" y="4077072"/>
            <a:ext cx="432048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55776" y="5301208"/>
            <a:ext cx="792088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763688" y="5949280"/>
            <a:ext cx="792088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084168" y="332656"/>
            <a:ext cx="864096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332656"/>
            <a:ext cx="24593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display:inline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21044" y="1245240"/>
            <a:ext cx="381642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紅色方框表示都已經標為</a:t>
            </a:r>
            <a:r>
              <a:rPr lang="en-US" altLang="zh-TW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inline</a:t>
            </a:r>
          </a:p>
          <a:p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但是結果仍然有換行</a:t>
            </a:r>
            <a:endParaRPr lang="en-US" altLang="zh-TW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這是因為有</a:t>
            </a:r>
            <a:r>
              <a:rPr lang="en-US" altLang="zh-TW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&lt;p&gt; </a:t>
            </a:r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的存在，綠色</a:t>
            </a:r>
            <a:endParaRPr lang="en-US" altLang="zh-TW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這也是</a:t>
            </a:r>
            <a:r>
              <a:rPr lang="en-US" altLang="zh-TW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hr </a:t>
            </a:r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之上，和之下的不同點</a:t>
            </a:r>
            <a:endParaRPr 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4008" y="1844824"/>
            <a:ext cx="1440160" cy="216024"/>
          </a:xfrm>
          <a:prstGeom prst="rect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4671432" y="2348880"/>
            <a:ext cx="3933016" cy="216024"/>
          </a:xfrm>
          <a:prstGeom prst="rect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3956050" y="3284984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08104" y="3356992"/>
            <a:ext cx="19800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預期是這樣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89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2987824" y="335699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860032" y="3068960"/>
            <a:ext cx="26981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但是結果是這樣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222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6012160" y="404664"/>
            <a:ext cx="288032" cy="504056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1556792"/>
            <a:ext cx="2030760" cy="345638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8CB280-C0CB-4663-B08A-4ECBF63FF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/>
              <a:t>display: none,block,inline</a:t>
            </a:r>
          </a:p>
          <a:p>
            <a:r>
              <a:rPr lang="en-US" altLang="zh-TW"/>
              <a:t>visibility: hidden,visible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68144" y="1052736"/>
            <a:ext cx="2592288" cy="136815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3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940152" y="4077072"/>
            <a:ext cx="504056" cy="432048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手繪多邊形 2"/>
          <p:cNvSpPr/>
          <p:nvPr/>
        </p:nvSpPr>
        <p:spPr>
          <a:xfrm>
            <a:off x="4298230" y="1472665"/>
            <a:ext cx="2477955" cy="3619099"/>
          </a:xfrm>
          <a:custGeom>
            <a:avLst/>
            <a:gdLst>
              <a:gd name="connsiteX0" fmla="*/ 1659808 w 2477955"/>
              <a:gd name="connsiteY0" fmla="*/ 3619099 h 3619099"/>
              <a:gd name="connsiteX1" fmla="*/ 13888 w 2477955"/>
              <a:gd name="connsiteY1" fmla="*/ 1020278 h 3619099"/>
              <a:gd name="connsiteX2" fmla="*/ 2477955 w 2477955"/>
              <a:gd name="connsiteY2" fmla="*/ 0 h 36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7955" h="3619099">
                <a:moveTo>
                  <a:pt x="1659808" y="3619099"/>
                </a:moveTo>
                <a:cubicBezTo>
                  <a:pt x="768669" y="2621280"/>
                  <a:pt x="-122470" y="1623461"/>
                  <a:pt x="13888" y="1020278"/>
                </a:cubicBezTo>
                <a:cubicBezTo>
                  <a:pt x="150246" y="417095"/>
                  <a:pt x="1314100" y="208547"/>
                  <a:pt x="2477955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手繪多邊形 2"/>
          <p:cNvSpPr/>
          <p:nvPr/>
        </p:nvSpPr>
        <p:spPr>
          <a:xfrm>
            <a:off x="4301131" y="492772"/>
            <a:ext cx="3630086" cy="4444988"/>
          </a:xfrm>
          <a:custGeom>
            <a:avLst/>
            <a:gdLst>
              <a:gd name="connsiteX0" fmla="*/ 1531778 w 3630086"/>
              <a:gd name="connsiteY0" fmla="*/ 4444988 h 4444988"/>
              <a:gd name="connsiteX1" fmla="*/ 39863 w 3630086"/>
              <a:gd name="connsiteY1" fmla="*/ 1682537 h 4444988"/>
              <a:gd name="connsiteX2" fmla="*/ 2956317 w 3630086"/>
              <a:gd name="connsiteY2" fmla="*/ 36617 h 4444988"/>
              <a:gd name="connsiteX3" fmla="*/ 3630086 w 3630086"/>
              <a:gd name="connsiteY3" fmla="*/ 700761 h 44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0086" h="4444988">
                <a:moveTo>
                  <a:pt x="1531778" y="4444988"/>
                </a:moveTo>
                <a:cubicBezTo>
                  <a:pt x="667109" y="3431127"/>
                  <a:pt x="-197560" y="2417266"/>
                  <a:pt x="39863" y="1682537"/>
                </a:cubicBezTo>
                <a:cubicBezTo>
                  <a:pt x="277286" y="947808"/>
                  <a:pt x="2357947" y="200246"/>
                  <a:pt x="2956317" y="36617"/>
                </a:cubicBezTo>
                <a:cubicBezTo>
                  <a:pt x="3554687" y="-127012"/>
                  <a:pt x="3592386" y="286874"/>
                  <a:pt x="3630086" y="70076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修正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7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32500" lnSpcReduction="20000"/>
          </a:bodyPr>
          <a:lstStyle/>
          <a:p>
            <a:endParaRPr lang="en-US"/>
          </a:p>
          <a:p>
            <a:r>
              <a:rPr lang="en-US"/>
              <a:t>&lt;script&gt;</a:t>
            </a:r>
          </a:p>
          <a:p>
            <a:r>
              <a:rPr lang="en-US"/>
              <a:t>function removeElement() {</a:t>
            </a:r>
          </a:p>
          <a:p>
            <a:r>
              <a:rPr lang="en-US"/>
              <a:t>    document.getElementById("imgbox1").style.display = "none";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function changeVisibility() {</a:t>
            </a:r>
          </a:p>
          <a:p>
            <a:r>
              <a:rPr lang="en-US"/>
              <a:t>    document.getElementById("imgbox2").style.visibility = "hidden";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function resetElement() {</a:t>
            </a:r>
          </a:p>
          <a:p>
            <a:r>
              <a:rPr lang="en-US"/>
              <a:t>    document.getElementById("imgbox1").style.display = "block";</a:t>
            </a:r>
          </a:p>
          <a:p>
            <a:r>
              <a:rPr lang="en-US"/>
              <a:t>    document.getElementById("imgbox2").style.visibility = "visible";</a:t>
            </a:r>
          </a:p>
          <a:p>
            <a:r>
              <a:rPr lang="en-US"/>
              <a:t>}</a:t>
            </a:r>
          </a:p>
          <a:p>
            <a:r>
              <a:rPr lang="en-US"/>
              <a:t>&lt;/script&gt;</a:t>
            </a:r>
          </a:p>
          <a:p>
            <a:r>
              <a:rPr lang="en-US"/>
              <a:t>&lt;div  style="margin:20 "&gt;  &lt;!-- </a:t>
            </a:r>
            <a:r>
              <a:rPr lang="zh-TW" altLang="en-US"/>
              <a:t>試試</a:t>
            </a:r>
            <a:r>
              <a:rPr lang="en-US" altLang="zh-TW"/>
              <a:t>0 -16</a:t>
            </a:r>
            <a:r>
              <a:rPr lang="en-US"/>
              <a:t>px </a:t>
            </a:r>
            <a:r>
              <a:rPr lang="zh-TW" altLang="en-US"/>
              <a:t>看看  </a:t>
            </a:r>
            <a:r>
              <a:rPr lang="en-US" altLang="zh-TW"/>
              <a:t>--&gt;</a:t>
            </a:r>
          </a:p>
          <a:p>
            <a:r>
              <a:rPr lang="en-US" altLang="zh-TW"/>
              <a:t>  &lt;</a:t>
            </a:r>
            <a:r>
              <a:rPr lang="en-US"/>
              <a:t>div style="display:inline"&gt; this is a div 1.&lt;/div&gt;</a:t>
            </a:r>
          </a:p>
          <a:p>
            <a:r>
              <a:rPr lang="en-US"/>
              <a:t>  &lt;div style="display:inline"&gt; this is a div 2.&lt;/div&gt;</a:t>
            </a:r>
          </a:p>
          <a:p>
            <a:r>
              <a:rPr lang="en-US"/>
              <a:t>&lt;/div&gt;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  <a:p>
            <a:r>
              <a:rPr lang="en-US"/>
              <a:t>&lt;div   id="imgbox4" style="width: 30%;display:inline"&gt;</a:t>
            </a:r>
          </a:p>
          <a:p>
            <a:r>
              <a:rPr lang="en-US"/>
              <a:t>  &lt;img src="img_fjords.jpg" width="200px" alt="Klematis"&gt;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&lt;div style="width: 30%;display:inline; " id="imgbox5"&gt;</a:t>
            </a:r>
          </a:p>
          <a:p>
            <a:r>
              <a:rPr lang="en-US"/>
              <a:t>  &lt;img src="img_forest.jpg"  width="200px" alt="Klematis"&gt;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&lt;div  style="width:30%;;display:inline;"&gt; </a:t>
            </a:r>
          </a:p>
          <a:p>
            <a:r>
              <a:rPr lang="en-US"/>
              <a:t>  &lt;img src="img_lights.jpg" width="200px"  alt="Klematis"&gt;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&lt;hr&gt;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r>
              <a:rPr lang="en-US"/>
              <a:t>&lt;div   id="imgbox1" style="display:</a:t>
            </a:r>
            <a:r>
              <a:rPr lang="en-US">
                <a:solidFill>
                  <a:srgbClr val="FF0000"/>
                </a:solidFill>
              </a:rPr>
              <a:t>inline;float:left</a:t>
            </a:r>
            <a:r>
              <a:rPr lang="en-US"/>
              <a:t>"&gt;</a:t>
            </a:r>
          </a:p>
          <a:p>
            <a:r>
              <a:rPr lang="en-US"/>
              <a:t>  &lt;p &gt;display:none&lt;/p&gt;</a:t>
            </a:r>
          </a:p>
          <a:p>
            <a:r>
              <a:rPr lang="en-US"/>
              <a:t>  &lt;img src="img_fjords.jpg" width="200px" alt="Klematis"&gt;</a:t>
            </a:r>
          </a:p>
          <a:p>
            <a:r>
              <a:rPr lang="en-US"/>
              <a:t>  &lt;p&gt;&lt;button  onclick="removeElement()"&gt;Remove&lt;/button&gt;&lt;/p&gt;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&lt;div style=" display:inline;visibility: visible;float:left" id="imgbox2"&gt;</a:t>
            </a:r>
          </a:p>
          <a:p>
            <a:r>
              <a:rPr lang="en-US"/>
              <a:t>  &lt;p &gt; visibility:hidden &lt;/p&gt;</a:t>
            </a:r>
          </a:p>
          <a:p>
            <a:r>
              <a:rPr lang="en-US"/>
              <a:t>  &lt;img src="img_forest.jpg"  width="200px" alt="Klematis"&gt;</a:t>
            </a:r>
          </a:p>
          <a:p>
            <a:r>
              <a:rPr lang="en-US"/>
              <a:t>  &lt;p&gt;&lt;button  onclick="changeVisibility()"&gt;Hide&lt;/button&gt;&lt;/p&gt;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&lt;div  style="display:inline;float:left"&gt; </a:t>
            </a:r>
          </a:p>
          <a:p>
            <a:r>
              <a:rPr lang="en-US"/>
              <a:t>  &lt;p&gt;reset&lt;/p&gt;</a:t>
            </a:r>
          </a:p>
          <a:p>
            <a:r>
              <a:rPr lang="en-US"/>
              <a:t>  &lt;img src="img_lights.jpg" width="200px"  alt="Klematis"&gt;</a:t>
            </a:r>
          </a:p>
          <a:p>
            <a:r>
              <a:rPr lang="en-US"/>
              <a:t>  &lt;p&gt;&lt;button  onclick="resetElement()"&gt;Reset All&lt;/button&gt;&lt;/p&gt;</a:t>
            </a:r>
          </a:p>
          <a:p>
            <a:r>
              <a:rPr lang="en-US"/>
              <a:t>&lt;/div&gt;</a:t>
            </a:r>
          </a:p>
          <a:p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其他測試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188640"/>
            <a:ext cx="4516220" cy="372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74763" y="4077072"/>
            <a:ext cx="762631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endParaRPr 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  id="imgbox1" style="display:inline"&gt;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&lt;p&gt;x&lt;/p&gt;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&lt;img src="img_fjords.jpg" width="200px" alt="Klematis"&gt;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&lt;br&gt;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&lt;p style="display:inline;"&gt;x&lt;/p&gt;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&lt;/div&gt;</a:t>
            </a:r>
          </a:p>
        </p:txBody>
      </p:sp>
      <p:sp>
        <p:nvSpPr>
          <p:cNvPr id="3" name="橢圓 2"/>
          <p:cNvSpPr/>
          <p:nvPr/>
        </p:nvSpPr>
        <p:spPr>
          <a:xfrm>
            <a:off x="539552" y="4293096"/>
            <a:ext cx="720080" cy="432048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左箭號 5"/>
          <p:cNvSpPr/>
          <p:nvPr/>
        </p:nvSpPr>
        <p:spPr>
          <a:xfrm>
            <a:off x="2915816" y="170881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067944" y="260648"/>
            <a:ext cx="71045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195736" y="6453336"/>
            <a:ext cx="557075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&lt;p style="width:30%"&gt;x&lt;/p&gt;</a:t>
            </a:r>
          </a:p>
        </p:txBody>
      </p:sp>
      <p:sp>
        <p:nvSpPr>
          <p:cNvPr id="10" name="矩形 9"/>
          <p:cNvSpPr/>
          <p:nvPr/>
        </p:nvSpPr>
        <p:spPr>
          <a:xfrm>
            <a:off x="683568" y="5373216"/>
            <a:ext cx="4464496" cy="64807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手繪多邊形 10"/>
          <p:cNvSpPr/>
          <p:nvPr/>
        </p:nvSpPr>
        <p:spPr>
          <a:xfrm>
            <a:off x="35448" y="3301465"/>
            <a:ext cx="561318" cy="2473693"/>
          </a:xfrm>
          <a:custGeom>
            <a:avLst/>
            <a:gdLst>
              <a:gd name="connsiteX0" fmla="*/ 378438 w 561318"/>
              <a:gd name="connsiteY0" fmla="*/ 2473693 h 2473693"/>
              <a:gd name="connsiteX1" fmla="*/ 3053 w 561318"/>
              <a:gd name="connsiteY1" fmla="*/ 423512 h 2473693"/>
              <a:gd name="connsiteX2" fmla="*/ 561318 w 561318"/>
              <a:gd name="connsiteY2" fmla="*/ 0 h 247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318" h="2473693">
                <a:moveTo>
                  <a:pt x="378438" y="2473693"/>
                </a:moveTo>
                <a:cubicBezTo>
                  <a:pt x="175505" y="1654743"/>
                  <a:pt x="-27427" y="835794"/>
                  <a:pt x="3053" y="423512"/>
                </a:cubicBezTo>
                <a:cubicBezTo>
                  <a:pt x="33533" y="11230"/>
                  <a:pt x="297425" y="5615"/>
                  <a:pt x="561318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手繪多邊形 11"/>
          <p:cNvSpPr/>
          <p:nvPr/>
        </p:nvSpPr>
        <p:spPr>
          <a:xfrm>
            <a:off x="1405288" y="529389"/>
            <a:ext cx="6822123" cy="3830855"/>
          </a:xfrm>
          <a:custGeom>
            <a:avLst/>
            <a:gdLst>
              <a:gd name="connsiteX0" fmla="*/ 0 w 6822123"/>
              <a:gd name="connsiteY0" fmla="*/ 3830855 h 3830855"/>
              <a:gd name="connsiteX1" fmla="*/ 6564430 w 6822123"/>
              <a:gd name="connsiteY1" fmla="*/ 2675824 h 3830855"/>
              <a:gd name="connsiteX2" fmla="*/ 5313146 w 6822123"/>
              <a:gd name="connsiteY2" fmla="*/ 827773 h 3830855"/>
              <a:gd name="connsiteX3" fmla="*/ 3590224 w 6822123"/>
              <a:gd name="connsiteY3" fmla="*/ 0 h 383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2123" h="3830855">
                <a:moveTo>
                  <a:pt x="0" y="3830855"/>
                </a:moveTo>
                <a:cubicBezTo>
                  <a:pt x="2839453" y="3503596"/>
                  <a:pt x="5678906" y="3176338"/>
                  <a:pt x="6564430" y="2675824"/>
                </a:cubicBezTo>
                <a:cubicBezTo>
                  <a:pt x="7449954" y="2175310"/>
                  <a:pt x="5808847" y="1273744"/>
                  <a:pt x="5313146" y="827773"/>
                </a:cubicBezTo>
                <a:cubicBezTo>
                  <a:pt x="4817445" y="381802"/>
                  <a:pt x="4203834" y="190901"/>
                  <a:pt x="3590224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5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9552" y="2276872"/>
            <a:ext cx="6190669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endParaRPr 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  id="imgbox1" </a:t>
            </a:r>
            <a:r>
              <a:rPr 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style="float:left"</a:t>
            </a:r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&lt;img src="img_fjords.jpg" width="200px" alt="Klematis"&gt;</a:t>
            </a: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&lt;br&gt;</a:t>
            </a: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&lt;p &gt;x&lt;/p&gt;</a:t>
            </a: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&lt;/div&gt;</a:t>
            </a: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</a:t>
            </a:r>
            <a:r>
              <a:rPr 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style="float:left" </a:t>
            </a:r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id="imgbox2"&gt;</a:t>
            </a:r>
          </a:p>
          <a:p>
            <a:endParaRPr 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&lt;img src="img_forest.jpg"  width="200px" alt="Klematis"&gt;</a:t>
            </a:r>
          </a:p>
          <a:p>
            <a:endParaRPr 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&lt;/div&gt;</a:t>
            </a: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 </a:t>
            </a:r>
            <a:r>
              <a:rPr 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style="float:left"</a:t>
            </a:r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</a:p>
          <a:p>
            <a:endParaRPr 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&lt;img src="img_lights.jpg" width="200px"  alt="Klematis"&gt;</a:t>
            </a:r>
          </a:p>
          <a:p>
            <a:endParaRPr lang="en-US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&lt;/div&gt;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99592" y="908720"/>
            <a:ext cx="542360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float: left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可以簡單解決問題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405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更多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en-US">
                <a:hlinkClick r:id="rId2"/>
              </a:rPr>
              <a:t>div tutorial</a:t>
            </a:r>
            <a:r>
              <a:rPr lang="en-US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0018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79712" y="764704"/>
            <a:ext cx="90281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網站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4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3645024"/>
            <a:ext cx="1800200" cy="86409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2771800" y="4424001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611560" y="3933056"/>
            <a:ext cx="1656184" cy="86409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067944" y="3386221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23928" y="3645024"/>
            <a:ext cx="1656184" cy="86409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5736" y="4077072"/>
            <a:ext cx="1728192" cy="100811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3851920" y="34290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1160</Words>
  <Application>Microsoft Office PowerPoint</Application>
  <PresentationFormat>如螢幕大小 (4:3)</PresentationFormat>
  <Paragraphs>151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Cambria Math</vt:lpstr>
      <vt:lpstr>Office 佈景主題</vt:lpstr>
      <vt:lpstr>demo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從網站複製要分析的html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修正</vt:lpstr>
      <vt:lpstr>PowerPoint 簡報</vt:lpstr>
      <vt:lpstr>其他測試</vt:lpstr>
      <vt:lpstr>PowerPoint 簡報</vt:lpstr>
      <vt:lpstr>PowerPoint 簡報</vt:lpstr>
      <vt:lpstr>更多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208</cp:revision>
  <dcterms:created xsi:type="dcterms:W3CDTF">2016-05-11T16:34:21Z</dcterms:created>
  <dcterms:modified xsi:type="dcterms:W3CDTF">2019-10-17T03:02:26Z</dcterms:modified>
</cp:coreProperties>
</file>