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  <p:sldId id="256" r:id="rId3"/>
    <p:sldId id="270" r:id="rId4"/>
    <p:sldId id="295" r:id="rId5"/>
    <p:sldId id="326" r:id="rId6"/>
    <p:sldId id="331" r:id="rId7"/>
    <p:sldId id="366" r:id="rId8"/>
    <p:sldId id="371" r:id="rId9"/>
    <p:sldId id="385" r:id="rId10"/>
    <p:sldId id="527" r:id="rId11"/>
    <p:sldId id="389" r:id="rId12"/>
    <p:sldId id="454" r:id="rId13"/>
    <p:sldId id="458" r:id="rId14"/>
    <p:sldId id="484" r:id="rId15"/>
    <p:sldId id="528" r:id="rId16"/>
    <p:sldId id="500" r:id="rId17"/>
    <p:sldId id="504" r:id="rId18"/>
    <p:sldId id="526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 Font </a:t>
            </a:r>
            <a:r>
              <a:rPr lang="en-US" sz="1800"/>
              <a:t>size = 1 ===&gt;&lt;/body&gt;&lt;font color="green" size="1"&gt;Hello World!&lt;/font&gt;</a:t>
            </a:r>
          </a:p>
          <a:p>
            <a:r>
              <a:rPr lang="en-US" sz="1800"/>
              <a:t>  &lt;br&gt;</a:t>
            </a:r>
          </a:p>
          <a:p>
            <a:r>
              <a:rPr lang="en-US" sz="1800"/>
              <a:t>  Font size = 2 ===&gt;&lt;/body&gt;&lt;font color="green" size="2"&gt;Hello World!&lt;/font&gt;</a:t>
            </a:r>
          </a:p>
          <a:p>
            <a:r>
              <a:rPr lang="en-US" sz="1800"/>
              <a:t>  &lt;br&gt;  </a:t>
            </a:r>
          </a:p>
          <a:p>
            <a:r>
              <a:rPr lang="en-US" sz="1800"/>
              <a:t>  Font size = 3 ===&gt;&lt;/body&gt;&lt;font color="green" size="3"&gt;Hello World!&lt;/font&gt;</a:t>
            </a:r>
          </a:p>
        </p:txBody>
      </p:sp>
    </p:spTree>
    <p:extLst>
      <p:ext uri="{BB962C8B-B14F-4D97-AF65-F5344CB8AC3E}">
        <p14:creationId xmlns:p14="http://schemas.microsoft.com/office/powerpoint/2010/main" val="258151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1124744"/>
            <a:ext cx="2808312" cy="108012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07904" y="4149080"/>
            <a:ext cx="3384376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6588224" y="3284984"/>
            <a:ext cx="720080" cy="576064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755576" y="2564904"/>
            <a:ext cx="576064" cy="28803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5576" y="3212976"/>
            <a:ext cx="6336704" cy="151216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   &lt;head&gt;</a:t>
            </a:r>
          </a:p>
          <a:p>
            <a:endParaRPr lang="en-US"/>
          </a:p>
          <a:p>
            <a:r>
              <a:rPr lang="en-US"/>
              <a:t>   &lt;/head&gt;</a:t>
            </a:r>
          </a:p>
          <a:p>
            <a:r>
              <a:rPr lang="en-US"/>
              <a:t>   </a:t>
            </a:r>
          </a:p>
          <a:p>
            <a:r>
              <a:rPr lang="en-US"/>
              <a:t>   &lt;body&gt;</a:t>
            </a:r>
          </a:p>
          <a:p>
            <a:r>
              <a:rPr lang="en-US"/>
              <a:t>&lt;!--   Font size = 1 ===&gt;&lt;/body&gt;&lt;font color="green" size="1"&gt;Hello World!&lt;/font&gt;</a:t>
            </a:r>
          </a:p>
          <a:p>
            <a:r>
              <a:rPr lang="en-US"/>
              <a:t>  &lt;br&gt;</a:t>
            </a:r>
          </a:p>
          <a:p>
            <a:r>
              <a:rPr lang="en-US"/>
              <a:t>  Font size = 2 ===&gt;&lt;/body&gt;&lt;font color="green" size="2"&gt;Hello World!&lt;/font&gt;</a:t>
            </a:r>
          </a:p>
          <a:p>
            <a:r>
              <a:rPr lang="en-US"/>
              <a:t>  &lt;br&gt;  </a:t>
            </a:r>
          </a:p>
          <a:p>
            <a:r>
              <a:rPr lang="en-US"/>
              <a:t>  Font size = 3 ===&gt;&lt;/body&gt;&lt;font color="green" size="3"&gt;Hello World!&lt;/font&gt; --&gt;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r>
              <a:rPr lang="en-US"/>
              <a:t>&lt;script&gt;</a:t>
            </a:r>
          </a:p>
          <a:p>
            <a:r>
              <a:rPr lang="en-US"/>
              <a:t>// </a:t>
            </a:r>
            <a:r>
              <a:rPr lang="zh-TW" altLang="en-US"/>
              <a:t>由 </a:t>
            </a:r>
            <a:r>
              <a:rPr lang="en-US"/>
              <a:t>for </a:t>
            </a:r>
            <a:r>
              <a:rPr lang="zh-TW" altLang="en-US"/>
              <a:t>迴圈來產生 </a:t>
            </a:r>
            <a:r>
              <a:rPr lang="en-US" altLang="zh-TW"/>
              <a:t>3 </a:t>
            </a:r>
            <a:r>
              <a:rPr lang="zh-TW" altLang="en-US"/>
              <a:t>個由小變大的  </a:t>
            </a:r>
            <a:r>
              <a:rPr lang="en-US" altLang="zh-TW"/>
              <a:t>"</a:t>
            </a:r>
            <a:r>
              <a:rPr lang="en-US"/>
              <a:t>Hello World!"</a:t>
            </a:r>
          </a:p>
          <a:p>
            <a:r>
              <a:rPr lang="en-US"/>
              <a:t>for (i=1; i&lt;=3; i++) {</a:t>
            </a:r>
          </a:p>
          <a:p>
            <a:r>
              <a:rPr lang="en-US"/>
              <a:t>	document.write("Font size = " + i + " ===&gt; ");</a:t>
            </a:r>
          </a:p>
          <a:p>
            <a:r>
              <a:rPr lang="en-US"/>
              <a:t>	document.write("&lt;font color=green size=" + i + "&gt;Hello World!&lt;/font&gt;&lt;br&gt;");</a:t>
            </a:r>
          </a:p>
          <a:p>
            <a:r>
              <a:rPr lang="en-US"/>
              <a:t>}</a:t>
            </a:r>
          </a:p>
          <a:p>
            <a:r>
              <a:rPr lang="en-US"/>
              <a:t>&lt;/script&gt;  </a:t>
            </a:r>
          </a:p>
          <a:p>
            <a:r>
              <a:rPr lang="en-US"/>
              <a:t>  </a:t>
            </a:r>
          </a:p>
          <a:p>
            <a:r>
              <a:rPr lang="en-US"/>
              <a:t>  </a:t>
            </a:r>
          </a:p>
          <a:p>
            <a:r>
              <a:rPr lang="en-US"/>
              <a:t>   &lt;/body&gt;</a:t>
            </a:r>
          </a:p>
          <a:p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788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1124744"/>
            <a:ext cx="1958752" cy="93610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15816" y="5085184"/>
            <a:ext cx="1529184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4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15816" y="3140968"/>
            <a:ext cx="2952328" cy="108012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15816" y="2852936"/>
            <a:ext cx="302433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067944" y="1556792"/>
            <a:ext cx="24833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迴圈在這裡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6025415" y="1742173"/>
            <a:ext cx="1494993" cy="1193532"/>
          </a:xfrm>
          <a:custGeom>
            <a:avLst/>
            <a:gdLst>
              <a:gd name="connsiteX0" fmla="*/ 866273 w 1494993"/>
              <a:gd name="connsiteY0" fmla="*/ 0 h 1193532"/>
              <a:gd name="connsiteX1" fmla="*/ 1463040 w 1494993"/>
              <a:gd name="connsiteY1" fmla="*/ 587141 h 1193532"/>
              <a:gd name="connsiteX2" fmla="*/ 0 w 1494993"/>
              <a:gd name="connsiteY2" fmla="*/ 1193532 h 119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93" h="1193532">
                <a:moveTo>
                  <a:pt x="866273" y="0"/>
                </a:moveTo>
                <a:cubicBezTo>
                  <a:pt x="1236846" y="194109"/>
                  <a:pt x="1607419" y="388219"/>
                  <a:pt x="1463040" y="587141"/>
                </a:cubicBezTo>
                <a:cubicBezTo>
                  <a:pt x="1318661" y="786063"/>
                  <a:pt x="659330" y="989797"/>
                  <a:pt x="0" y="1193532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83568" y="4869160"/>
            <a:ext cx="406553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document.write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block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之後。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32179" y="3869356"/>
            <a:ext cx="2845775" cy="1588168"/>
          </a:xfrm>
          <a:custGeom>
            <a:avLst/>
            <a:gdLst>
              <a:gd name="connsiteX0" fmla="*/ 497210 w 2845775"/>
              <a:gd name="connsiteY0" fmla="*/ 1588168 h 1588168"/>
              <a:gd name="connsiteX1" fmla="*/ 169952 w 2845775"/>
              <a:gd name="connsiteY1" fmla="*/ 779646 h 1588168"/>
              <a:gd name="connsiteX2" fmla="*/ 2845775 w 2845775"/>
              <a:gd name="connsiteY2" fmla="*/ 0 h 158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5775" h="1588168">
                <a:moveTo>
                  <a:pt x="497210" y="1588168"/>
                </a:moveTo>
                <a:cubicBezTo>
                  <a:pt x="137867" y="1316254"/>
                  <a:pt x="-221476" y="1044341"/>
                  <a:pt x="169952" y="779646"/>
                </a:cubicBezTo>
                <a:cubicBezTo>
                  <a:pt x="561380" y="514951"/>
                  <a:pt x="2399805" y="133149"/>
                  <a:pt x="284577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592" y="2348880"/>
            <a:ext cx="4176464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07904" y="1484784"/>
            <a:ext cx="1080120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922291"/>
            <a:ext cx="1656184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7584" y="2564904"/>
            <a:ext cx="6192688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1052736"/>
            <a:ext cx="2088232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6" y="2420888"/>
            <a:ext cx="5976664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1124744"/>
            <a:ext cx="5472608" cy="64807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7584" y="2708920"/>
            <a:ext cx="720080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827584" y="3284984"/>
            <a:ext cx="720080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如螢幕大小 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for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224</cp:revision>
  <dcterms:created xsi:type="dcterms:W3CDTF">2016-05-11T16:34:21Z</dcterms:created>
  <dcterms:modified xsi:type="dcterms:W3CDTF">2017-10-31T07:46:38Z</dcterms:modified>
</cp:coreProperties>
</file>