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DB78A9-394D-4BD2-8C08-F3B70CA8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EC33B2-B00E-405E-B4D9-965E7BA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F69A0-F1BF-448F-98C6-BA698BF9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7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A692DB-2932-4F91-A2F2-225844D0D5C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680B0135-9AF5-468D-AB36-5D6DFBE4CC47}"/>
              </a:ext>
            </a:extLst>
          </p:cNvPr>
          <p:cNvSpPr/>
          <p:nvPr/>
        </p:nvSpPr>
        <p:spPr>
          <a:xfrm>
            <a:off x="7086600" y="4419600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38CC9E-8A08-445C-8369-09C621FBEA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B8F3D0AC-EDF3-4A4F-B7A9-A304E4A93550}"/>
              </a:ext>
            </a:extLst>
          </p:cNvPr>
          <p:cNvSpPr/>
          <p:nvPr/>
        </p:nvSpPr>
        <p:spPr>
          <a:xfrm>
            <a:off x="1112481" y="530643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2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A2BFCB6-3682-4862-B001-B2ADFD797B8B}"/>
              </a:ext>
            </a:extLst>
          </p:cNvPr>
          <p:cNvSpPr/>
          <p:nvPr/>
        </p:nvSpPr>
        <p:spPr>
          <a:xfrm>
            <a:off x="6428760" y="2894419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3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1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47325</TotalTime>
  <Words>3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831</cp:revision>
  <dcterms:created xsi:type="dcterms:W3CDTF">2016-05-11T16:34:21Z</dcterms:created>
  <dcterms:modified xsi:type="dcterms:W3CDTF">2021-11-23T04:40:35Z</dcterms:modified>
</cp:coreProperties>
</file>