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63" r:id="rId3"/>
    <p:sldId id="267" r:id="rId4"/>
    <p:sldId id="269" r:id="rId5"/>
    <p:sldId id="271" r:id="rId6"/>
    <p:sldId id="272" r:id="rId7"/>
    <p:sldId id="275" r:id="rId8"/>
    <p:sldId id="276" r:id="rId9"/>
    <p:sldId id="280" r:id="rId10"/>
    <p:sldId id="281" r:id="rId11"/>
    <p:sldId id="285" r:id="rId12"/>
    <p:sldId id="287" r:id="rId13"/>
    <p:sldId id="288" r:id="rId14"/>
    <p:sldId id="292" r:id="rId15"/>
    <p:sldId id="293" r:id="rId16"/>
    <p:sldId id="294" r:id="rId17"/>
    <p:sldId id="29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0" autoAdjust="0"/>
  </p:normalViewPr>
  <p:slideViewPr>
    <p:cSldViewPr>
      <p:cViewPr varScale="1">
        <p:scale>
          <a:sx n="78" d="100"/>
          <a:sy n="78" d="100"/>
        </p:scale>
        <p:origin x="87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17600" y="1125538"/>
            <a:ext cx="103632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3213100"/>
            <a:ext cx="79248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/>
              <a:t>第二層</a:t>
            </a:r>
          </a:p>
          <a:p>
            <a:pPr lvl="1"/>
            <a:r>
              <a:rPr lang="zh-TW" altLang="en-GB" noProof="0"/>
              <a:t>第三層</a:t>
            </a:r>
          </a:p>
          <a:p>
            <a:pPr lvl="2"/>
            <a:r>
              <a:rPr lang="zh-TW" altLang="en-GB" noProof="0"/>
              <a:t>第四層</a:t>
            </a:r>
          </a:p>
          <a:p>
            <a:pPr lvl="3"/>
            <a:r>
              <a:rPr lang="zh-TW" altLang="en-GB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113898-1980-40B0-B596-F20D61EC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381E9D0-08AB-4A19-8C08-5BB7262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165219-7606-440E-A130-733F948F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6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527051" y="1268761"/>
            <a:ext cx="11137900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1" y="1268761"/>
            <a:ext cx="11137900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599969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4079776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7920203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508000" y="507999"/>
            <a:ext cx="10837333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68760"/>
            <a:ext cx="109728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6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4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6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54807EC-A836-43BA-8782-2E1A391936E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14ED96A0-905F-4A93-A4AF-FCF319757C58}"/>
              </a:ext>
            </a:extLst>
          </p:cNvPr>
          <p:cNvSpPr/>
          <p:nvPr/>
        </p:nvSpPr>
        <p:spPr>
          <a:xfrm>
            <a:off x="3219302" y="1299535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92D4BB5-395D-4E8B-A60A-72CE87E34A8A}"/>
              </a:ext>
            </a:extLst>
          </p:cNvPr>
          <p:cNvSpPr/>
          <p:nvPr/>
        </p:nvSpPr>
        <p:spPr>
          <a:xfrm>
            <a:off x="4794496" y="2845194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2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5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F1BE7AB-640E-4A87-9464-035F17EC2A9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35DCF09C-17F1-4CB4-B64A-8F83AFA910AA}"/>
              </a:ext>
            </a:extLst>
          </p:cNvPr>
          <p:cNvSpPr/>
          <p:nvPr/>
        </p:nvSpPr>
        <p:spPr>
          <a:xfrm>
            <a:off x="5570227" y="2924944"/>
            <a:ext cx="381000" cy="380999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13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4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DEBCE79-302B-4C30-9649-EFE4C2F2BCE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5BDE3A74-CD13-4F4C-923D-664FB86635C8}"/>
              </a:ext>
            </a:extLst>
          </p:cNvPr>
          <p:cNvSpPr/>
          <p:nvPr/>
        </p:nvSpPr>
        <p:spPr>
          <a:xfrm>
            <a:off x="6182636" y="3652481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14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4A355B9-E12F-4CB7-996E-FACFD1AC2B6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1ADF29DB-DC23-4BE7-A4E0-14DA3CE59C4B}"/>
              </a:ext>
            </a:extLst>
          </p:cNvPr>
          <p:cNvSpPr/>
          <p:nvPr/>
        </p:nvSpPr>
        <p:spPr>
          <a:xfrm>
            <a:off x="1900078" y="1890233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15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1B80F9-8279-483B-B401-9EFB21098435}"/>
              </a:ext>
            </a:extLst>
          </p:cNvPr>
          <p:cNvSpPr txBox="1"/>
          <p:nvPr/>
        </p:nvSpPr>
        <p:spPr>
          <a:xfrm>
            <a:off x="2999656" y="1988840"/>
            <a:ext cx="692497" cy="323165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原來的</a:t>
            </a:r>
          </a:p>
        </p:txBody>
      </p:sp>
    </p:spTree>
    <p:extLst>
      <p:ext uri="{BB962C8B-B14F-4D97-AF65-F5344CB8AC3E}">
        <p14:creationId xmlns:p14="http://schemas.microsoft.com/office/powerpoint/2010/main" val="103520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2961AC8-A674-411C-AFC6-9986D9D9FD2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A10C46DB-34C9-4FFC-A29F-8D7F44D42A89}"/>
              </a:ext>
            </a:extLst>
          </p:cNvPr>
          <p:cNvSpPr/>
          <p:nvPr/>
        </p:nvSpPr>
        <p:spPr>
          <a:xfrm>
            <a:off x="1900078" y="1890233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16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4906AE-4427-40D0-B5FE-65C3F9E9CCEF}"/>
              </a:ext>
            </a:extLst>
          </p:cNvPr>
          <p:cNvSpPr txBox="1"/>
          <p:nvPr/>
        </p:nvSpPr>
        <p:spPr>
          <a:xfrm>
            <a:off x="3503712" y="1890233"/>
            <a:ext cx="692497" cy="323165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修改後</a:t>
            </a:r>
          </a:p>
        </p:txBody>
      </p:sp>
    </p:spTree>
    <p:extLst>
      <p:ext uri="{BB962C8B-B14F-4D97-AF65-F5344CB8AC3E}">
        <p14:creationId xmlns:p14="http://schemas.microsoft.com/office/powerpoint/2010/main" val="95069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3AA977A-437D-47F3-A1C0-3FFAEB99EA3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2D12EC7E-3EED-45D4-8C9C-EA6C69071051}"/>
              </a:ext>
            </a:extLst>
          </p:cNvPr>
          <p:cNvSpPr/>
          <p:nvPr/>
        </p:nvSpPr>
        <p:spPr>
          <a:xfrm>
            <a:off x="2855640" y="5517232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17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9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FE9CE96-BFCE-43B8-A536-6DB5B17EE3D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205CA13F-68C6-4ADC-8A14-94366DB88A31}"/>
              </a:ext>
            </a:extLst>
          </p:cNvPr>
          <p:cNvSpPr/>
          <p:nvPr/>
        </p:nvSpPr>
        <p:spPr>
          <a:xfrm>
            <a:off x="3317752" y="5946357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18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7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68A9EA4-6AA9-43E5-8BB1-60EB42AAED5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62D0FA45-6073-4885-B48C-EA5ED65F7078}"/>
              </a:ext>
            </a:extLst>
          </p:cNvPr>
          <p:cNvSpPr/>
          <p:nvPr/>
        </p:nvSpPr>
        <p:spPr>
          <a:xfrm>
            <a:off x="5680543" y="3032248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19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9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B338797-B458-4650-B8AE-1C3E4D83FAB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BF216D09-EC43-4DDA-8ADE-B7F22B8FF431}"/>
              </a:ext>
            </a:extLst>
          </p:cNvPr>
          <p:cNvSpPr/>
          <p:nvPr/>
        </p:nvSpPr>
        <p:spPr>
          <a:xfrm>
            <a:off x="3863752" y="2636912"/>
            <a:ext cx="1800200" cy="1728191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20</a:t>
            </a:r>
            <a:r>
              <a:rPr lang="zh-TW" altLang="en-US">
                <a:solidFill>
                  <a:srgbClr val="FFFFFF"/>
                </a:solidFill>
              </a:rPr>
              <a:t>結束</a:t>
            </a:r>
          </a:p>
        </p:txBody>
      </p:sp>
    </p:spTree>
    <p:extLst>
      <p:ext uri="{BB962C8B-B14F-4D97-AF65-F5344CB8AC3E}">
        <p14:creationId xmlns:p14="http://schemas.microsoft.com/office/powerpoint/2010/main" val="174565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26D6F2A-37B9-4261-A228-98D2B67689B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040CC6F6-3194-49D8-B77F-0938306C0209}"/>
              </a:ext>
            </a:extLst>
          </p:cNvPr>
          <p:cNvSpPr/>
          <p:nvPr/>
        </p:nvSpPr>
        <p:spPr>
          <a:xfrm>
            <a:off x="6094031" y="4577907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3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76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1D05ACD-5675-4040-80F0-0CDF34FEE46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356E6B1E-1162-4920-9889-947AC187A4C2}"/>
              </a:ext>
            </a:extLst>
          </p:cNvPr>
          <p:cNvSpPr/>
          <p:nvPr/>
        </p:nvSpPr>
        <p:spPr>
          <a:xfrm>
            <a:off x="1991544" y="4437112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4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5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5A66C92-2B9F-4CE7-B506-18F771FFF77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8134AED9-E8E7-4E44-AA7C-151FBD813330}"/>
              </a:ext>
            </a:extLst>
          </p:cNvPr>
          <p:cNvSpPr/>
          <p:nvPr/>
        </p:nvSpPr>
        <p:spPr>
          <a:xfrm>
            <a:off x="5798682" y="4233333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5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4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4BC6F77-0249-47B7-86AD-4C7A4AA4BA8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EF10EB3F-9223-4DE9-9D74-0B0060B8F527}"/>
              </a:ext>
            </a:extLst>
          </p:cNvPr>
          <p:cNvSpPr/>
          <p:nvPr/>
        </p:nvSpPr>
        <p:spPr>
          <a:xfrm>
            <a:off x="4439816" y="1412776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6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7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996B067-1EE8-4B0B-8921-4FB972EC566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B37E6BB8-FA93-47E3-859B-A53E13CA04B0}"/>
              </a:ext>
            </a:extLst>
          </p:cNvPr>
          <p:cNvSpPr/>
          <p:nvPr/>
        </p:nvSpPr>
        <p:spPr>
          <a:xfrm>
            <a:off x="1847528" y="4293096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7</a:t>
            </a: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4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13CD26B-B553-4399-A685-F4CD16AF0FE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3796F0B8-802E-41BA-A4D1-A0A1CA1EA826}"/>
              </a:ext>
            </a:extLst>
          </p:cNvPr>
          <p:cNvSpPr/>
          <p:nvPr/>
        </p:nvSpPr>
        <p:spPr>
          <a:xfrm>
            <a:off x="5021701" y="3833115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10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96FD48B-18D1-4E2E-B6BB-B9C292238755}"/>
              </a:ext>
            </a:extLst>
          </p:cNvPr>
          <p:cNvSpPr/>
          <p:nvPr/>
        </p:nvSpPr>
        <p:spPr>
          <a:xfrm>
            <a:off x="5617468" y="5229200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11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972A978-4322-4202-9933-78A218ABBA96}"/>
              </a:ext>
            </a:extLst>
          </p:cNvPr>
          <p:cNvSpPr/>
          <p:nvPr/>
        </p:nvSpPr>
        <p:spPr>
          <a:xfrm>
            <a:off x="5212201" y="2977617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9</a:t>
            </a:r>
            <a:endParaRPr lang="zh-TW" altLang="en-US">
              <a:solidFill>
                <a:srgbClr val="FFFFFF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1EF4983-42F3-4D71-BF12-CF306640BDA3}"/>
              </a:ext>
            </a:extLst>
          </p:cNvPr>
          <p:cNvCxnSpPr/>
          <p:nvPr/>
        </p:nvCxnSpPr>
        <p:spPr>
          <a:xfrm flipH="1">
            <a:off x="4079776" y="3402449"/>
            <a:ext cx="1728192" cy="0"/>
          </a:xfrm>
          <a:prstGeom prst="straightConnector1">
            <a:avLst/>
          </a:prstGeom>
          <a:ln w="25400">
            <a:solidFill>
              <a:srgbClr val="649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7931193-7773-49AF-BE25-967160AA76EB}"/>
              </a:ext>
            </a:extLst>
          </p:cNvPr>
          <p:cNvCxnSpPr/>
          <p:nvPr/>
        </p:nvCxnSpPr>
        <p:spPr>
          <a:xfrm flipH="1">
            <a:off x="4445000" y="3789040"/>
            <a:ext cx="1506984" cy="936104"/>
          </a:xfrm>
          <a:prstGeom prst="straightConnector1">
            <a:avLst/>
          </a:prstGeom>
          <a:ln w="25400">
            <a:solidFill>
              <a:srgbClr val="649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4AD53D-0DD7-4A9D-A9EF-376B6395F582}"/>
              </a:ext>
            </a:extLst>
          </p:cNvPr>
          <p:cNvSpPr txBox="1"/>
          <p:nvPr/>
        </p:nvSpPr>
        <p:spPr>
          <a:xfrm>
            <a:off x="6096000" y="3365902"/>
            <a:ext cx="2816477" cy="600164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選擇哪個</a:t>
            </a:r>
            <a:r>
              <a:rPr lang="en-US" altLang="zh-TW">
                <a:solidFill>
                  <a:srgbClr val="FFFFFF"/>
                </a:solidFill>
              </a:rPr>
              <a:t>REPO</a:t>
            </a:r>
            <a:r>
              <a:rPr lang="zh-TW" altLang="en-US">
                <a:solidFill>
                  <a:srgbClr val="FFFFFF"/>
                </a:solidFill>
              </a:rPr>
              <a:t>和複製到哪裡</a:t>
            </a:r>
          </a:p>
          <a:p>
            <a:pPr algn="l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DAF2706-F609-427C-9B4E-AC7F2E38A673}"/>
              </a:ext>
            </a:extLst>
          </p:cNvPr>
          <p:cNvSpPr/>
          <p:nvPr/>
        </p:nvSpPr>
        <p:spPr>
          <a:xfrm>
            <a:off x="1920892" y="3021449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8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CEBE11E9-6609-494D-B6BD-DC555C23F938}"/>
              </a:ext>
            </a:extLst>
          </p:cNvPr>
          <p:cNvSpPr/>
          <p:nvPr/>
        </p:nvSpPr>
        <p:spPr>
          <a:xfrm rot="11273595">
            <a:off x="1199621" y="2865893"/>
            <a:ext cx="635000" cy="495300"/>
          </a:xfrm>
          <a:prstGeom prst="leftArrow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l"/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10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02E7C9D-F2D4-43BC-86A0-6C0FDBC7CB4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FF7727B-4F80-41A5-9EC0-8FBBBA243913}"/>
              </a:ext>
            </a:extLst>
          </p:cNvPr>
          <p:cNvSpPr/>
          <p:nvPr/>
        </p:nvSpPr>
        <p:spPr>
          <a:xfrm>
            <a:off x="4367808" y="2420888"/>
            <a:ext cx="5256584" cy="2520280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 w="25400" cmpd="sng">
            <a:solidFill>
              <a:srgbClr val="FFC000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9E35B2-C5EB-4A3C-BCB8-C793774A5627}"/>
              </a:ext>
            </a:extLst>
          </p:cNvPr>
          <p:cNvSpPr txBox="1"/>
          <p:nvPr/>
        </p:nvSpPr>
        <p:spPr>
          <a:xfrm>
            <a:off x="9840416" y="3368745"/>
            <a:ext cx="809517" cy="323165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只剩</a:t>
            </a:r>
            <a:r>
              <a:rPr lang="en-US" altLang="zh-TW"/>
              <a:t>3</a:t>
            </a:r>
            <a:r>
              <a:rPr lang="zh-TW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36227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E6B3635-B63B-497A-A458-CA104613311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07999"/>
            <a:ext cx="10837333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44CF7C96-63B3-4F81-8F3D-69F4DDC8DD2C}"/>
              </a:ext>
            </a:extLst>
          </p:cNvPr>
          <p:cNvSpPr/>
          <p:nvPr/>
        </p:nvSpPr>
        <p:spPr>
          <a:xfrm>
            <a:off x="4705891" y="2677830"/>
            <a:ext cx="381000" cy="381000"/>
          </a:xfrm>
          <a:prstGeom prst="ellipse">
            <a:avLst/>
          </a:prstGeom>
          <a:solidFill>
            <a:srgbClr val="9400D3">
              <a:alpha val="30000"/>
            </a:srgbClr>
          </a:solidFill>
          <a:ln w="25400" cmpd="sng">
            <a:solidFill>
              <a:srgbClr val="9400D3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TW">
                <a:solidFill>
                  <a:srgbClr val="FFFFFF"/>
                </a:solidFill>
              </a:rPr>
              <a:t>12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306BA8-90EE-4671-BB02-8B4F9099B865}"/>
              </a:ext>
            </a:extLst>
          </p:cNvPr>
          <p:cNvSpPr txBox="1"/>
          <p:nvPr/>
        </p:nvSpPr>
        <p:spPr>
          <a:xfrm>
            <a:off x="5735960" y="2132856"/>
            <a:ext cx="923330" cy="323165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預設位置</a:t>
            </a:r>
          </a:p>
        </p:txBody>
      </p:sp>
    </p:spTree>
    <p:extLst>
      <p:ext uri="{BB962C8B-B14F-4D97-AF65-F5344CB8AC3E}">
        <p14:creationId xmlns:p14="http://schemas.microsoft.com/office/powerpoint/2010/main" val="292804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50000"/>
            <a:alpha val="30000"/>
          </a:schemeClr>
        </a:solidFill>
        <a:ln w="25400" cmpd="sng">
          <a:solidFill>
            <a:srgbClr val="FFC000"/>
          </a:solidFill>
          <a:tailEnd type="triangle" w="med" len="med"/>
        </a:ln>
        <a:effectLst>
          <a:outerShdw blurRad="63500" sx="102000" sy="102000" algn="ctr">
            <a:prstClr val="black">
              <a:alpha val="40000"/>
            </a:prstClr>
          </a:outerShdw>
        </a:effectLst>
      </a:spPr>
      <a:bodyPr lIns="0" tIns="0" rIns="0" rtlCol="0" anchor="t" anchorCtr="0">
        <a:normAutofit/>
      </a:bodyPr>
      <a:lstStyle>
        <a:defPPr algn="l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6495E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6495ED">
            <a:alpha val="30000"/>
          </a:srgbClr>
        </a:solidFill>
        <a:ln w="25400" cmpd="sng">
          <a:solidFill>
            <a:srgbClr val="6495ED"/>
          </a:solidFill>
          <a:tailEnd type="triangle" w="med" len="med"/>
        </a:ln>
        <a:effectLst>
          <a:outerShdw blurRad="63500" sx="102000" sy="102000" algn="ctr">
            <a:prstClr val="black">
              <a:alpha val="40000"/>
            </a:prstClr>
          </a:outerShdw>
        </a:effectLst>
      </a:spPr>
      <a:bodyPr rot="0" spcFirstLastPara="0" vertOverflow="overflow" horzOverflow="overflow" vert="horz" wrap="none" lIns="0" tIns="0" rIns="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algn="l">
          <a:defRPr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47339</TotalTime>
  <Words>39</Words>
  <Application>Microsoft Office PowerPoint</Application>
  <PresentationFormat>寬螢幕</PresentationFormat>
  <Paragraphs>25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linchao</cp:lastModifiedBy>
  <cp:revision>833</cp:revision>
  <dcterms:created xsi:type="dcterms:W3CDTF">2016-05-11T16:34:21Z</dcterms:created>
  <dcterms:modified xsi:type="dcterms:W3CDTF">2021-11-24T03:06:04Z</dcterms:modified>
</cp:coreProperties>
</file>