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1" r:id="rId2"/>
    <p:sldId id="264" r:id="rId3"/>
    <p:sldId id="266" r:id="rId4"/>
    <p:sldId id="267" r:id="rId5"/>
    <p:sldId id="288" r:id="rId6"/>
    <p:sldId id="292" r:id="rId7"/>
    <p:sldId id="294" r:id="rId8"/>
    <p:sldId id="296" r:id="rId9"/>
    <p:sldId id="300" r:id="rId10"/>
    <p:sldId id="301" r:id="rId11"/>
    <p:sldId id="307" r:id="rId12"/>
    <p:sldId id="308" r:id="rId13"/>
    <p:sldId id="313" r:id="rId14"/>
    <p:sldId id="330" r:id="rId15"/>
    <p:sldId id="338" r:id="rId16"/>
    <p:sldId id="342" r:id="rId17"/>
    <p:sldId id="347" r:id="rId18"/>
    <p:sldId id="357" r:id="rId19"/>
    <p:sldId id="358" r:id="rId20"/>
    <p:sldId id="359" r:id="rId21"/>
    <p:sldId id="368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10" autoAdjust="0"/>
  </p:normalViewPr>
  <p:slideViewPr>
    <p:cSldViewPr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330A2-78FB-4DBA-9F87-F3CAA1EF564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27F2-BECD-424C-84EF-0182FEA8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 smtClean="0"/>
              <a:t>第二層</a:t>
            </a:r>
          </a:p>
          <a:p>
            <a:pPr lvl="1"/>
            <a:r>
              <a:rPr lang="zh-TW" altLang="en-GB" noProof="0" smtClean="0"/>
              <a:t>第三層</a:t>
            </a:r>
          </a:p>
          <a:p>
            <a:pPr lvl="2"/>
            <a:r>
              <a:rPr lang="zh-TW" altLang="en-GB" noProof="0" smtClean="0"/>
              <a:t>第四層</a:t>
            </a:r>
          </a:p>
          <a:p>
            <a:pPr lvl="3"/>
            <a:r>
              <a:rPr lang="zh-TW" altLang="en-GB" noProof="0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點段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742950" marR="0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11430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6002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20574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059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 b="1">
                <a:solidFill>
                  <a:srgbClr val="0070C0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1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4" r:id="rId3"/>
    <p:sldLayoutId id="2147483654" r:id="rId4"/>
    <p:sldLayoutId id="2147483658" r:id="rId5"/>
    <p:sldLayoutId id="2147483662" r:id="rId6"/>
    <p:sldLayoutId id="2147483663" r:id="rId7"/>
    <p:sldLayoutId id="2147483656" r:id="rId8"/>
    <p:sldLayoutId id="2147483659" r:id="rId9"/>
    <p:sldLayoutId id="214748366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2"/>
        </a:buBlip>
        <a:tabLst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p"/>
        <a:tabLst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3"/>
        </a:buBlip>
        <a:tabLst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Blip>
          <a:blip r:embed="rId14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5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552" y="2348880"/>
            <a:ext cx="6624736" cy="1152128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2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72000" y="4581128"/>
            <a:ext cx="2952328" cy="1368152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3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059832" y="508000"/>
            <a:ext cx="274921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chrome://apps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2051720" y="764704"/>
            <a:ext cx="864096" cy="144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5220072" y="2780928"/>
            <a:ext cx="2160240" cy="1944216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8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63888" y="2060848"/>
            <a:ext cx="1224136" cy="432048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6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63888" y="2924944"/>
            <a:ext cx="2016224" cy="50405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979712" y="2924944"/>
            <a:ext cx="456887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http://localhost/0000.jpg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056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779912" y="2276872"/>
            <a:ext cx="543739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511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5652120" y="1340768"/>
            <a:ext cx="648072" cy="576064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724128" y="2564904"/>
            <a:ext cx="162095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關掉重開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66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48064" y="2492896"/>
            <a:ext cx="2160240" cy="432048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228184" y="3573016"/>
            <a:ext cx="1980029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再執行一次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仍然不行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0086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076056" y="2780928"/>
            <a:ext cx="3845925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http://localhost:8887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1372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95736" y="1124744"/>
            <a:ext cx="2304256" cy="122413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635896" y="2852936"/>
            <a:ext cx="54373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714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03648" y="2204864"/>
            <a:ext cx="1080120" cy="288032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4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39752" y="1268760"/>
            <a:ext cx="2664296" cy="86409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67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1000" y="908720"/>
            <a:ext cx="3398912" cy="396044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03648" y="5517232"/>
            <a:ext cx="313105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done!! and why?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68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1000" y="1412776"/>
            <a:ext cx="2030760" cy="50405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8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23928" y="4221088"/>
            <a:ext cx="720080" cy="36004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923928" y="4797152"/>
            <a:ext cx="153439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along.js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8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5868144" y="1052736"/>
            <a:ext cx="504056" cy="504056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328084" y="484517"/>
            <a:ext cx="237571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F12-&gt;source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4572000" y="1484784"/>
            <a:ext cx="1296144" cy="648072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向左箭號 5"/>
          <p:cNvSpPr/>
          <p:nvPr/>
        </p:nvSpPr>
        <p:spPr>
          <a:xfrm>
            <a:off x="6687462" y="976784"/>
            <a:ext cx="977900" cy="508000"/>
          </a:xfrm>
          <a:prstGeom prst="leftArrow">
            <a:avLst/>
          </a:prstGeom>
          <a:solidFill>
            <a:srgbClr val="7030A0"/>
          </a:solidFill>
          <a:ln w="38100">
            <a:solidFill>
              <a:srgbClr val="7030A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FF00"/>
                </a:solidFill>
              </a:rPr>
              <a:t>1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6108700" y="1759992"/>
            <a:ext cx="977900" cy="508000"/>
          </a:xfrm>
          <a:prstGeom prst="leftArrow">
            <a:avLst/>
          </a:prstGeom>
          <a:solidFill>
            <a:srgbClr val="7030A0"/>
          </a:solidFill>
          <a:ln w="38100">
            <a:solidFill>
              <a:srgbClr val="7030A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FF00"/>
                </a:solidFill>
              </a:rPr>
              <a:t>2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7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5364088" y="4005064"/>
            <a:ext cx="977900" cy="508000"/>
          </a:xfrm>
          <a:prstGeom prst="leftArrow">
            <a:avLst/>
          </a:prstGeom>
          <a:solidFill>
            <a:srgbClr val="7030A0"/>
          </a:solidFill>
          <a:ln w="38100">
            <a:solidFill>
              <a:srgbClr val="7030A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FF00"/>
                </a:solidFill>
              </a:rPr>
              <a:t>3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85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5292080" y="908720"/>
            <a:ext cx="977900" cy="508000"/>
          </a:xfrm>
          <a:prstGeom prst="leftArrow">
            <a:avLst/>
          </a:prstGeom>
          <a:solidFill>
            <a:srgbClr val="7030A0"/>
          </a:solidFill>
          <a:ln w="38100">
            <a:solidFill>
              <a:srgbClr val="7030A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FF00"/>
                </a:solidFill>
              </a:rPr>
              <a:t>4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4067944" y="508000"/>
            <a:ext cx="1296144" cy="1264816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9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6012160" y="2204864"/>
            <a:ext cx="977900" cy="508000"/>
          </a:xfrm>
          <a:prstGeom prst="leftArrow">
            <a:avLst/>
          </a:prstGeom>
          <a:solidFill>
            <a:srgbClr val="7030A0"/>
          </a:solidFill>
          <a:ln w="38100">
            <a:solidFill>
              <a:srgbClr val="7030A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FF00"/>
                </a:solidFill>
              </a:rPr>
              <a:t>5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156176" y="3140968"/>
            <a:ext cx="226055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double click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12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452320" y="2420888"/>
            <a:ext cx="977900" cy="508000"/>
          </a:xfrm>
          <a:prstGeom prst="leftArrow">
            <a:avLst/>
          </a:prstGeom>
          <a:solidFill>
            <a:srgbClr val="7030A0"/>
          </a:solidFill>
          <a:ln w="38100">
            <a:solidFill>
              <a:srgbClr val="7030A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FF00"/>
                </a:solidFill>
              </a:rPr>
              <a:t>6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4048" y="2420888"/>
            <a:ext cx="1440160" cy="50405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47334</TotalTime>
  <Words>39</Words>
  <Application>Microsoft Office PowerPoint</Application>
  <PresentationFormat>如螢幕大小 (4:3)</PresentationFormat>
  <Paragraphs>20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Windows 使用者</cp:lastModifiedBy>
  <cp:revision>829</cp:revision>
  <dcterms:created xsi:type="dcterms:W3CDTF">2016-05-11T16:34:21Z</dcterms:created>
  <dcterms:modified xsi:type="dcterms:W3CDTF">2018-11-26T17:27:51Z</dcterms:modified>
</cp:coreProperties>
</file>