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70" r:id="rId5"/>
    <p:sldId id="276" r:id="rId6"/>
    <p:sldId id="296" r:id="rId7"/>
    <p:sldId id="298" r:id="rId8"/>
    <p:sldId id="302" r:id="rId9"/>
    <p:sldId id="308" r:id="rId10"/>
    <p:sldId id="313" r:id="rId11"/>
    <p:sldId id="314" r:id="rId12"/>
    <p:sldId id="322" r:id="rId13"/>
    <p:sldId id="326" r:id="rId14"/>
    <p:sldId id="335" r:id="rId15"/>
    <p:sldId id="344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07704" y="3140968"/>
            <a:ext cx="1368152" cy="302433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3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5616" y="1124744"/>
            <a:ext cx="6120680" cy="482453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0"/>
            <a:ext cx="6166753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數字變成字串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javascript number to string</a:t>
            </a:r>
          </a:p>
        </p:txBody>
      </p:sp>
    </p:spTree>
    <p:extLst>
      <p:ext uri="{BB962C8B-B14F-4D97-AF65-F5344CB8AC3E}">
        <p14:creationId xmlns:p14="http://schemas.microsoft.com/office/powerpoint/2010/main" val="291121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03648" y="1340768"/>
            <a:ext cx="5544616" cy="39604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2492896"/>
            <a:ext cx="6264696" cy="108012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7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44008" y="1628800"/>
            <a:ext cx="2448272" cy="100811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H="1">
            <a:off x="381000" y="2132856"/>
            <a:ext cx="6495256" cy="14184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19672" y="4293096"/>
            <a:ext cx="4288353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tutorialpoint </a:t>
            </a: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string</a:t>
            </a: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slice(-4)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分割最後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個字元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16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504" y="764704"/>
            <a:ext cx="8136904" cy="374441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835696" y="4941168"/>
            <a:ext cx="107753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479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88224" y="4941168"/>
            <a:ext cx="1296144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23728" y="5373216"/>
            <a:ext cx="1584176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504" y="1052736"/>
            <a:ext cx="2952328" cy="288032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635896" y="1268760"/>
            <a:ext cx="4166269" cy="48320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&lt;html&gt;</a:t>
            </a: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</a:t>
            </a:r>
          </a:p>
          <a:p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&lt;/head&gt;</a:t>
            </a: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</a:t>
            </a: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&lt;img src="0000.jpg" </a:t>
            </a:r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&lt;script&gt;</a:t>
            </a:r>
          </a:p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script&gt;</a:t>
            </a: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&lt;/body&gt;</a:t>
            </a:r>
          </a:p>
          <a:p>
            <a:r>
              <a:rPr 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&lt;/html&gt;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87824" y="138668"/>
            <a:ext cx="180049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mtClean="0"/>
              <a:t>只顯示一個圖形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3131840" y="692696"/>
            <a:ext cx="1152128" cy="432048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932040" y="620688"/>
            <a:ext cx="107753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done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22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1916832"/>
            <a:ext cx="3816424" cy="64807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835696" y="3573016"/>
            <a:ext cx="4633641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&lt;html&gt;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</a:t>
            </a:r>
          </a:p>
          <a:p>
            <a:endParaRPr lang="en-US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&lt;/head&gt;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&lt;body&gt;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&lt;img src="0000.jpg" width="30%" height="30%"&gt;</a:t>
            </a:r>
          </a:p>
          <a:p>
            <a:endParaRPr lang="en-US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&lt;script&gt;</a:t>
            </a:r>
          </a:p>
          <a:p>
            <a:r>
              <a:rPr 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script&gt;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&lt;/body&gt;</a:t>
            </a:r>
          </a:p>
          <a:p>
            <a:r>
              <a:rPr 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&lt;/html&gt;</a:t>
            </a:r>
            <a:endParaRPr lang="en-US" sz="14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148064" y="1916832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放大縮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7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179512" y="332656"/>
            <a:ext cx="3456384" cy="3024336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427984" y="1628800"/>
            <a:ext cx="107753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done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230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3528" y="1196752"/>
            <a:ext cx="4968552" cy="230425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2636912"/>
            <a:ext cx="5760640" cy="72008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123728" y="4869160"/>
            <a:ext cx="338437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tag </a:t>
            </a:r>
            <a:r>
              <a:rPr lang="zh-TW" altLang="en-US" sz="2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分解成程式碼</a:t>
            </a:r>
            <a:endParaRPr lang="en-US" sz="24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02196" y="879959"/>
            <a:ext cx="4227439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JS,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動態做出同一件事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綠色註解部分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翻譯成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9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47323</TotalTime>
  <Words>119</Words>
  <Application>Microsoft Office PowerPoint</Application>
  <PresentationFormat>如螢幕大小 (4:3)</PresentationFormat>
  <Paragraphs>36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830</cp:revision>
  <dcterms:created xsi:type="dcterms:W3CDTF">2016-05-11T16:34:21Z</dcterms:created>
  <dcterms:modified xsi:type="dcterms:W3CDTF">2018-11-27T07:18:54Z</dcterms:modified>
</cp:coreProperties>
</file>