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71" r:id="rId7"/>
    <p:sldId id="276" r:id="rId8"/>
    <p:sldId id="279" r:id="rId9"/>
    <p:sldId id="311" r:id="rId10"/>
    <p:sldId id="322" r:id="rId11"/>
    <p:sldId id="327" r:id="rId12"/>
    <p:sldId id="328" r:id="rId13"/>
    <p:sldId id="331" r:id="rId14"/>
    <p:sldId id="330" r:id="rId15"/>
    <p:sldId id="336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10" autoAdjust="0"/>
  </p:normalViewPr>
  <p:slideViewPr>
    <p:cSldViewPr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330A2-78FB-4DBA-9F87-F3CAA1EF564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927F2-BECD-424C-84EF-0182FEA8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38200" y="1125538"/>
            <a:ext cx="7772400" cy="1846262"/>
          </a:xfrm>
          <a:ln>
            <a:solidFill>
              <a:srgbClr val="000080"/>
            </a:solidFill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lvl="0"/>
            <a:endParaRPr lang="zh-TW" altLang="en-GB" noProof="0" smtClean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900113" y="3213100"/>
            <a:ext cx="5943600" cy="2425700"/>
          </a:xfrm>
        </p:spPr>
        <p:txBody>
          <a:bodyPr/>
          <a:lstStyle>
            <a:lvl1pPr marL="0" indent="0">
              <a:defRPr/>
            </a:lvl1pPr>
            <a:lvl2pPr marL="457200" lvl="1" indent="0">
              <a:defRPr/>
            </a:lvl2pPr>
            <a:lvl3pPr marL="914400" lvl="2" indent="0">
              <a:defRPr/>
            </a:lvl3pPr>
            <a:lvl4pPr marL="1371600" lvl="3" indent="0">
              <a:defRPr/>
            </a:lvl4pPr>
          </a:lstStyle>
          <a:p>
            <a:pPr lvl="0"/>
            <a:r>
              <a:rPr lang="zh-TW" altLang="en-GB" noProof="0" smtClean="0"/>
              <a:t>第二層</a:t>
            </a:r>
          </a:p>
          <a:p>
            <a:pPr lvl="1"/>
            <a:r>
              <a:rPr lang="zh-TW" altLang="en-GB" noProof="0" smtClean="0"/>
              <a:t>第三層</a:t>
            </a:r>
          </a:p>
          <a:p>
            <a:pPr lvl="2"/>
            <a:r>
              <a:rPr lang="zh-TW" altLang="en-GB" noProof="0" smtClean="0"/>
              <a:t>第四層</a:t>
            </a:r>
          </a:p>
          <a:p>
            <a:pPr lvl="3"/>
            <a:r>
              <a:rPr lang="zh-TW" altLang="en-GB" noProof="0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220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6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FontTx/>
              <a:buNone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點段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1268761"/>
            <a:ext cx="8353425" cy="525658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1pPr>
            <a:lvl2pPr marL="742950" marR="0" indent="-28575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2pPr>
            <a:lvl3pPr marL="11430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3pPr>
            <a:lvl4pPr marL="16002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4pPr>
            <a:lvl5pPr marL="2057400" marR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 baseline="0">
                <a:latin typeface="Cambria Math" panose="02040503050406030204" pitchFamily="18" charset="0"/>
                <a:ea typeface="微軟正黑體" panose="020B0604030504040204" pitchFamily="34" charset="-120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0596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4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 b="1">
                <a:solidFill>
                  <a:srgbClr val="0070C0"/>
                </a:solidFill>
              </a:defRPr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655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2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>
            <a:stCxn id="7" idx="0"/>
            <a:endCxn id="7" idx="2"/>
          </p:cNvCxnSpPr>
          <p:nvPr userDrawn="1"/>
        </p:nvCxnSpPr>
        <p:spPr>
          <a:xfrm>
            <a:off x="4499769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欄文字無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6"/>
          <p:cNvSpPr>
            <a:spLocks noGrp="1"/>
          </p:cNvSpPr>
          <p:nvPr>
            <p:ph type="body" sz="quarter" idx="10"/>
          </p:nvPr>
        </p:nvSpPr>
        <p:spPr>
          <a:xfrm>
            <a:off x="179388" y="260350"/>
            <a:ext cx="8640762" cy="6408738"/>
          </a:xfrm>
        </p:spPr>
        <p:txBody>
          <a:bodyPr numCol="3" spcCol="144000"/>
          <a:lstStyle>
            <a:lvl1pPr marL="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1pPr>
            <a:lvl2pPr marL="4572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2pPr>
            <a:lvl3pPr marL="9144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900"/>
              </a:spcBef>
              <a:buFontTx/>
              <a:buNone/>
              <a:defRPr/>
            </a:lvl5pPr>
          </a:lstStyle>
          <a:p>
            <a:pPr lvl="0"/>
            <a:endParaRPr lang="en-US" altLang="zh-TW" smtClean="0"/>
          </a:p>
        </p:txBody>
      </p:sp>
      <p:cxnSp>
        <p:nvCxnSpPr>
          <p:cNvPr id="3" name="直線接點 2"/>
          <p:cNvCxnSpPr/>
          <p:nvPr userDrawn="1"/>
        </p:nvCxnSpPr>
        <p:spPr>
          <a:xfrm>
            <a:off x="305983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/>
          <p:cNvCxnSpPr/>
          <p:nvPr userDrawn="1"/>
        </p:nvCxnSpPr>
        <p:spPr>
          <a:xfrm>
            <a:off x="5940152" y="260350"/>
            <a:ext cx="0" cy="6408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2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71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圖片版面配置區 5"/>
          <p:cNvSpPr>
            <a:spLocks noGrp="1"/>
          </p:cNvSpPr>
          <p:nvPr>
            <p:ph type="pic" idx="13"/>
          </p:nvPr>
        </p:nvSpPr>
        <p:spPr>
          <a:xfrm>
            <a:off x="381000" y="507999"/>
            <a:ext cx="8128000" cy="584200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94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2"/>
              </a:buBlip>
              <a:tabLst/>
              <a:defRPr/>
            </a:pPr>
            <a:r>
              <a:rPr kumimoji="1" lang="zh-TW" alt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  <a:cs typeface="+mn-cs"/>
              </a:rPr>
              <a:t>按一下以編輯母片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/>
              <a:defRPr/>
            </a:pPr>
            <a:r>
              <a:rPr kumimoji="1" lang="zh-TW" altLang="en-GB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第二層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3"/>
              </a:buBlip>
              <a:tabLst/>
              <a:defRPr/>
            </a:pPr>
            <a:r>
              <a:rPr kumimoji="1" lang="zh-TW" altLang="en-GB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第三層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14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第四層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Blip>
                <a:blip r:embed="rId15"/>
              </a:buBlip>
              <a:tabLst/>
              <a:defRPr/>
            </a:pPr>
            <a:r>
              <a:rPr kumimoji="1" lang="zh-TW" altLang="en-GB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微軟正黑體" panose="020B0604030504040204" pitchFamily="34" charset="-120"/>
              </a:rPr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21C2D-D537-4C31-81D4-DEFCF47D152F}" type="datetimeFigureOut">
              <a:rPr lang="zh-TW" altLang="en-US" smtClean="0"/>
              <a:t>2018/11/27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23CC-A71C-4CD1-9C43-E0EC8CCAC7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2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5" r:id="rId2"/>
    <p:sldLayoutId id="2147483664" r:id="rId3"/>
    <p:sldLayoutId id="2147483654" r:id="rId4"/>
    <p:sldLayoutId id="2147483658" r:id="rId5"/>
    <p:sldLayoutId id="2147483662" r:id="rId6"/>
    <p:sldLayoutId id="2147483663" r:id="rId7"/>
    <p:sldLayoutId id="2147483656" r:id="rId8"/>
    <p:sldLayoutId id="2147483659" r:id="rId9"/>
    <p:sldLayoutId id="214748366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Cambria Math"/>
          <a:ea typeface="微軟正黑體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2"/>
        </a:buBlip>
        <a:tabLst/>
        <a:defRPr sz="3200" kern="1200">
          <a:solidFill>
            <a:srgbClr val="000000"/>
          </a:solidFill>
          <a:latin typeface="Cambria Math"/>
          <a:ea typeface="微軟正黑體"/>
          <a:cs typeface="+mn-cs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p"/>
        <a:tabLst/>
        <a:defRPr sz="2800" kern="1200">
          <a:solidFill>
            <a:srgbClr val="000000"/>
          </a:solidFill>
          <a:latin typeface="Cambria Math"/>
          <a:ea typeface="微軟正黑體"/>
          <a:cs typeface="+mn-cs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3"/>
        </a:buBlip>
        <a:tabLst/>
        <a:defRPr sz="2400" kern="1200">
          <a:solidFill>
            <a:srgbClr val="000000"/>
          </a:solidFill>
          <a:latin typeface="Cambria Math"/>
          <a:ea typeface="微軟正黑體"/>
          <a:cs typeface="+mn-cs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Blip>
          <a:blip r:embed="rId14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Pct val="80000"/>
        <a:buFont typeface="Wingdings" panose="05000000000000000000" pitchFamily="2" charset="2"/>
        <a:buBlip>
          <a:blip r:embed="rId15"/>
        </a:buBlip>
        <a:tabLst/>
        <a:defRPr sz="2000" kern="1200">
          <a:solidFill>
            <a:srgbClr val="000000"/>
          </a:solidFill>
          <a:latin typeface="Cambria Math"/>
          <a:ea typeface="微軟正黑體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9512" y="620688"/>
            <a:ext cx="4248472" cy="2664296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8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87624" y="1628800"/>
            <a:ext cx="1008112" cy="216024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0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475656" y="332656"/>
            <a:ext cx="7293984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</a:t>
            </a:r>
            <a:r>
              <a:rPr lang="en-US" altLang="zh-TW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insertPic1.html)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的內容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加上了字串陣列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存檔為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1a(insertPic1a.html)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530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4" name="向左箭號 3"/>
          <p:cNvSpPr/>
          <p:nvPr/>
        </p:nvSpPr>
        <p:spPr>
          <a:xfrm rot="17902692">
            <a:off x="4054850" y="3872960"/>
            <a:ext cx="977900" cy="508000"/>
          </a:xfrm>
          <a:prstGeom prst="leftArrow">
            <a:avLst/>
          </a:prstGeom>
          <a:solidFill>
            <a:srgbClr val="7030A0"/>
          </a:solidFill>
          <a:ln w="38100">
            <a:solidFill>
              <a:srgbClr val="7030A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FF00"/>
                </a:solidFill>
              </a:rPr>
              <a:t>1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向左箭號 4"/>
          <p:cNvSpPr/>
          <p:nvPr/>
        </p:nvSpPr>
        <p:spPr>
          <a:xfrm rot="18300964">
            <a:off x="5653868" y="3937216"/>
            <a:ext cx="977900" cy="508000"/>
          </a:xfrm>
          <a:prstGeom prst="leftArrow">
            <a:avLst/>
          </a:prstGeom>
          <a:solidFill>
            <a:srgbClr val="7030A0"/>
          </a:solidFill>
          <a:ln w="38100">
            <a:solidFill>
              <a:srgbClr val="7030A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FF00"/>
                </a:solidFill>
              </a:rPr>
              <a:t>2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95936" y="2924944"/>
            <a:ext cx="233910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兩個地方要改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285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43808" y="4581128"/>
            <a:ext cx="3600400" cy="72008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0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3568" y="2276872"/>
            <a:ext cx="2448272" cy="2421588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779912" y="1412776"/>
            <a:ext cx="2698175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字串陣列的宣告</a:t>
            </a:r>
            <a:endParaRPr lang="en-US" altLang="zh-TW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(hard code)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813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067944" y="4941168"/>
            <a:ext cx="107753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done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161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23928" y="4149080"/>
            <a:ext cx="864096" cy="36004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292080" y="1484784"/>
            <a:ext cx="870751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^["]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5868144" y="2420888"/>
            <a:ext cx="1008112" cy="504056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6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9552" y="908720"/>
            <a:ext cx="576064" cy="72008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橢圓 3"/>
          <p:cNvSpPr/>
          <p:nvPr/>
        </p:nvSpPr>
        <p:spPr>
          <a:xfrm>
            <a:off x="6012160" y="2492896"/>
            <a:ext cx="648072" cy="432048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4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980728"/>
            <a:ext cx="432048" cy="2232248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橢圓 3"/>
          <p:cNvSpPr/>
          <p:nvPr/>
        </p:nvSpPr>
        <p:spPr>
          <a:xfrm>
            <a:off x="6084168" y="2492896"/>
            <a:ext cx="576064" cy="504056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1560" y="836712"/>
            <a:ext cx="504056" cy="2232248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2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211960" y="1124744"/>
            <a:ext cx="110799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mtClean="0"/>
              <a:t>最後一個</a:t>
            </a:r>
            <a:endParaRPr lang="en-US" altLang="zh-TW" smtClean="0"/>
          </a:p>
          <a:p>
            <a:r>
              <a:rPr lang="en-US" altLang="zh-TW" smtClean="0"/>
              <a:t>["]$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148064" y="764704"/>
            <a:ext cx="455605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最後一個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【"】</a:t>
            </a:r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取代為</a:t>
            </a:r>
            <a:r>
              <a:rPr lang="en-US" altLang="zh-TW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【",】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00192" y="2996952"/>
            <a:ext cx="936104" cy="360040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7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932040" y="2924944"/>
            <a:ext cx="269817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也不要路徑名稱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648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8000"/>
            <a:ext cx="8128000" cy="584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60032" y="2852936"/>
            <a:ext cx="1440160" cy="288032"/>
          </a:xfrm>
          <a:prstGeom prst="rect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652120" y="4509120"/>
            <a:ext cx="902811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sz="28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</a:t>
            </a:r>
            <a:r>
              <a:rPr lang="zh-TW" altLang="en-US" sz="2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6300192" y="2996952"/>
            <a:ext cx="936104" cy="288032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9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 w="12700">
          <a:noFill/>
        </a:ln>
      </a:spPr>
      <a:bodyPr wrap="none" rtlCol="0">
        <a:spAutoFit/>
      </a:bodyPr>
      <a:lstStyle>
        <a:defPPr>
          <a:defRPr sz="2800" b="1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47324</TotalTime>
  <Words>51</Words>
  <Application>Microsoft Office PowerPoint</Application>
  <PresentationFormat>如螢幕大小 (4:3)</PresentationFormat>
  <Paragraphs>16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Cambria Math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linchao</dc:creator>
  <cp:lastModifiedBy>Windows 使用者</cp:lastModifiedBy>
  <cp:revision>830</cp:revision>
  <dcterms:created xsi:type="dcterms:W3CDTF">2016-05-11T16:34:21Z</dcterms:created>
  <dcterms:modified xsi:type="dcterms:W3CDTF">2018-11-27T06:29:29Z</dcterms:modified>
</cp:coreProperties>
</file>