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68" r:id="rId4"/>
    <p:sldId id="314" r:id="rId5"/>
    <p:sldId id="318" r:id="rId6"/>
    <p:sldId id="324" r:id="rId7"/>
    <p:sldId id="335" r:id="rId8"/>
    <p:sldId id="336" r:id="rId9"/>
    <p:sldId id="347" r:id="rId10"/>
    <p:sldId id="362" r:id="rId11"/>
    <p:sldId id="370" r:id="rId12"/>
    <p:sldId id="376" r:id="rId13"/>
    <p:sldId id="378" r:id="rId14"/>
    <p:sldId id="386" r:id="rId15"/>
    <p:sldId id="396" r:id="rId16"/>
    <p:sldId id="39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67944" y="1628800"/>
            <a:ext cx="198002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另存新檔案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13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1052736"/>
            <a:ext cx="6711280" cy="48245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79712" y="692696"/>
            <a:ext cx="71205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3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5656" y="2708920"/>
            <a:ext cx="796666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沒有顯示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載入的時候是空白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如果要有預設值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 type="text" id="idxfrom" </a:t>
            </a:r>
            <a:r>
              <a:rPr lang="en-US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value="0"</a:t>
            </a:r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07704" y="4653136"/>
            <a:ext cx="11160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12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3861048"/>
            <a:ext cx="1224136" cy="79208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980728"/>
            <a:ext cx="700223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空白轉整數時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</a:p>
          <a:p>
            <a:r>
              <a:rPr 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parseInt(idxfrom.value</a:t>
            </a:r>
            <a:r>
              <a:rPr 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===&gt;NaN</a:t>
            </a:r>
          </a:p>
          <a:p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typeof(NaN)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是整數</a:t>
            </a:r>
            <a:endParaRPr lang="en-US" altLang="zh-TW" sz="2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當使用者沒有輸入任何東西的時候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也會進入</a:t>
            </a:r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endPara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27784" y="5085184"/>
            <a:ext cx="5234125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加入判斷式當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給警告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利用函數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alert()</a:t>
            </a:r>
          </a:p>
          <a:p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29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2636912"/>
            <a:ext cx="4176464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3356992"/>
            <a:ext cx="6768752" cy="273630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259632" y="1268760"/>
            <a:ext cx="432048" cy="576064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07904" y="4581128"/>
            <a:ext cx="107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8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988840"/>
            <a:ext cx="2880320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908720"/>
            <a:ext cx="2102768" cy="151216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1988840"/>
            <a:ext cx="936104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9552" y="2420888"/>
            <a:ext cx="936104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1628800"/>
            <a:ext cx="1811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&lt;br&gt;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0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836712"/>
            <a:ext cx="1512168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139952" y="2060848"/>
            <a:ext cx="576064" cy="648072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3888" y="2708920"/>
            <a:ext cx="3600400" cy="30243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23928" y="1340768"/>
            <a:ext cx="48077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上測試甚麼是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id!!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3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3645024"/>
            <a:ext cx="3168352" cy="194421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427984" y="2204864"/>
            <a:ext cx="26981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測試文字轉整數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63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140968"/>
            <a:ext cx="6768752" cy="187220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47325</TotalTime>
  <Words>102</Words>
  <Application>Microsoft Office PowerPoint</Application>
  <PresentationFormat>如螢幕大小 (4:3)</PresentationFormat>
  <Paragraphs>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830</cp:revision>
  <dcterms:created xsi:type="dcterms:W3CDTF">2016-05-11T16:34:21Z</dcterms:created>
  <dcterms:modified xsi:type="dcterms:W3CDTF">2018-11-26T17:59:11Z</dcterms:modified>
</cp:coreProperties>
</file>