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7" r:id="rId3"/>
    <p:sldId id="268" r:id="rId4"/>
    <p:sldId id="269" r:id="rId5"/>
    <p:sldId id="273" r:id="rId6"/>
    <p:sldId id="275" r:id="rId7"/>
    <p:sldId id="276" r:id="rId8"/>
    <p:sldId id="277" r:id="rId9"/>
    <p:sldId id="280" r:id="rId10"/>
    <p:sldId id="283" r:id="rId11"/>
    <p:sldId id="296" r:id="rId12"/>
    <p:sldId id="300" r:id="rId13"/>
    <p:sldId id="306" r:id="rId14"/>
    <p:sldId id="307" r:id="rId15"/>
    <p:sldId id="308" r:id="rId16"/>
    <p:sldId id="312" r:id="rId17"/>
    <p:sldId id="314" r:id="rId18"/>
    <p:sldId id="315" r:id="rId19"/>
    <p:sldId id="31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6" d="100"/>
          <a:sy n="76" d="100"/>
        </p:scale>
        <p:origin x="53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17600" y="1125538"/>
            <a:ext cx="103632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3213100"/>
            <a:ext cx="79248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/>
              <a:t>第二層</a:t>
            </a:r>
          </a:p>
          <a:p>
            <a:pPr lvl="1"/>
            <a:r>
              <a:rPr lang="zh-TW" altLang="en-GB" noProof="0"/>
              <a:t>第三層</a:t>
            </a:r>
          </a:p>
          <a:p>
            <a:pPr lvl="2"/>
            <a:r>
              <a:rPr lang="zh-TW" altLang="en-GB" noProof="0"/>
              <a:t>第四層</a:t>
            </a:r>
          </a:p>
          <a:p>
            <a:pPr lvl="3"/>
            <a:r>
              <a:rPr lang="zh-TW" altLang="en-GB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527869-6FC7-40F5-97BA-9693C03D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9F3DE0-C46D-4D07-B9C8-517BBA84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6885C-4DF0-4FEC-A7B0-B1FE94B5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0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1" y="1268761"/>
            <a:ext cx="11137900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599969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239184" y="260350"/>
            <a:ext cx="11521016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4079776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7920203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508000" y="507999"/>
            <a:ext cx="10837333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109728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6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  <p:sldLayoutId id="21474836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4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6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EC6E18A-F1A6-4CB1-AA17-4AC45A06E6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97CC62A-5EB1-4C0C-AB85-0029BB81C2ED}"/>
              </a:ext>
            </a:extLst>
          </p:cNvPr>
          <p:cNvSpPr/>
          <p:nvPr/>
        </p:nvSpPr>
        <p:spPr>
          <a:xfrm>
            <a:off x="3359696" y="4653136"/>
            <a:ext cx="2880320" cy="36004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0" tIns="0" rIns="0" rtlCol="0" anchor="t" anchorCtr="0"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32BE12-A175-453A-8FF7-584DBF35E19C}"/>
              </a:ext>
            </a:extLst>
          </p:cNvPr>
          <p:cNvSpPr txBox="1"/>
          <p:nvPr/>
        </p:nvSpPr>
        <p:spPr>
          <a:xfrm>
            <a:off x="6816080" y="4653136"/>
            <a:ext cx="1154162" cy="323165"/>
          </a:xfrm>
          <a:prstGeom prst="rect">
            <a:avLst/>
          </a:prstGeom>
          <a:ln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第一次啟動</a:t>
            </a:r>
          </a:p>
        </p:txBody>
      </p:sp>
    </p:spTree>
    <p:extLst>
      <p:ext uri="{BB962C8B-B14F-4D97-AF65-F5344CB8AC3E}">
        <p14:creationId xmlns:p14="http://schemas.microsoft.com/office/powerpoint/2010/main" val="97184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C87CAD-A2E0-4AC1-9A33-CEC0B1FFAEF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C52EA5B-3D87-4757-9895-8E82ECB9CEA2}"/>
              </a:ext>
            </a:extLst>
          </p:cNvPr>
          <p:cNvSpPr/>
          <p:nvPr/>
        </p:nvSpPr>
        <p:spPr>
          <a:xfrm>
            <a:off x="1415480" y="3861048"/>
            <a:ext cx="2520280" cy="43204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7EDBB9-2347-4165-9BC9-84CDD48C6686}"/>
              </a:ext>
            </a:extLst>
          </p:cNvPr>
          <p:cNvSpPr/>
          <p:nvPr/>
        </p:nvSpPr>
        <p:spPr>
          <a:xfrm>
            <a:off x="1271464" y="4437112"/>
            <a:ext cx="2952328" cy="50405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44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1F5853-D7A9-4B4A-9685-AED6D6E8833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1D061F-FE25-4319-9FF9-B89BF2C563F1}"/>
              </a:ext>
            </a:extLst>
          </p:cNvPr>
          <p:cNvSpPr/>
          <p:nvPr/>
        </p:nvSpPr>
        <p:spPr>
          <a:xfrm>
            <a:off x="1127448" y="3573016"/>
            <a:ext cx="5688632" cy="43204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DC35E9-87E2-48DD-BA9F-8D7EA33B2A6A}"/>
              </a:ext>
            </a:extLst>
          </p:cNvPr>
          <p:cNvSpPr txBox="1"/>
          <p:nvPr/>
        </p:nvSpPr>
        <p:spPr>
          <a:xfrm>
            <a:off x="6312024" y="2564904"/>
            <a:ext cx="1154162" cy="323165"/>
          </a:xfrm>
          <a:prstGeom prst="rect">
            <a:avLst/>
          </a:prstGeom>
          <a:ln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複製到這裡</a:t>
            </a:r>
          </a:p>
        </p:txBody>
      </p:sp>
    </p:spTree>
    <p:extLst>
      <p:ext uri="{BB962C8B-B14F-4D97-AF65-F5344CB8AC3E}">
        <p14:creationId xmlns:p14="http://schemas.microsoft.com/office/powerpoint/2010/main" val="345579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F530B4-ACA3-4E0E-B9C9-81CB580467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A5D58F-266A-453F-9AD3-968DF469E1A5}"/>
              </a:ext>
            </a:extLst>
          </p:cNvPr>
          <p:cNvSpPr/>
          <p:nvPr/>
        </p:nvSpPr>
        <p:spPr>
          <a:xfrm>
            <a:off x="2567608" y="3429000"/>
            <a:ext cx="2016224" cy="21602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48416D-2C14-414D-8934-851AEE9EEBC8}"/>
              </a:ext>
            </a:extLst>
          </p:cNvPr>
          <p:cNvSpPr txBox="1"/>
          <p:nvPr/>
        </p:nvSpPr>
        <p:spPr>
          <a:xfrm>
            <a:off x="5303912" y="2996952"/>
            <a:ext cx="5060488" cy="323165"/>
          </a:xfrm>
          <a:prstGeom prst="rect">
            <a:avLst/>
          </a:prstGeom>
          <a:solidFill>
            <a:srgbClr val="6495ED">
              <a:alpha val="30000"/>
            </a:srgbClr>
          </a:solidFill>
          <a:ln w="25400" cmpd="sng">
            <a:solidFill>
              <a:srgbClr val="6495ED"/>
            </a:solidFill>
            <a:tailEnd type="triangle" w="med" len="med"/>
          </a:ln>
          <a:effectLst>
            <a:outerShdw blurRad="63500" sx="102000" sy="102000" algn="ctr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不能填</a:t>
            </a:r>
            <a:r>
              <a:rPr lang="en-US" altLang="zh-TW"/>
              <a:t>u18fat,</a:t>
            </a:r>
            <a:r>
              <a:rPr lang="zh-TW" altLang="en-US"/>
              <a:t>也就是本機名稱</a:t>
            </a:r>
            <a:r>
              <a:rPr lang="en-US" altLang="zh-TW"/>
              <a:t>,</a:t>
            </a:r>
            <a:r>
              <a:rPr lang="zh-TW" altLang="en-US"/>
              <a:t>否則會變成</a:t>
            </a:r>
            <a:r>
              <a:rPr lang="en-US" altLang="zh-TW"/>
              <a:t>127.0.0.1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02E70D-C300-4BB3-9C9F-81A4134854C5}"/>
              </a:ext>
            </a:extLst>
          </p:cNvPr>
          <p:cNvSpPr/>
          <p:nvPr/>
        </p:nvSpPr>
        <p:spPr>
          <a:xfrm>
            <a:off x="1127448" y="4221088"/>
            <a:ext cx="2664296" cy="36004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65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A54040-6C58-4870-A5FD-C0B9A8EDF5E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F1AA44-417D-41D7-AAA1-FCEA2D5ED43D}"/>
              </a:ext>
            </a:extLst>
          </p:cNvPr>
          <p:cNvSpPr/>
          <p:nvPr/>
        </p:nvSpPr>
        <p:spPr>
          <a:xfrm>
            <a:off x="3575720" y="3861048"/>
            <a:ext cx="2448272" cy="57606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13E41-1747-4023-B4C5-682502C57D00}"/>
              </a:ext>
            </a:extLst>
          </p:cNvPr>
          <p:cNvSpPr txBox="1"/>
          <p:nvPr/>
        </p:nvSpPr>
        <p:spPr>
          <a:xfrm>
            <a:off x="6744072" y="3645024"/>
            <a:ext cx="2077492" cy="877163"/>
          </a:xfrm>
          <a:prstGeom prst="rect">
            <a:avLst/>
          </a:prstGeom>
          <a:ln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先關掉</a:t>
            </a:r>
            <a:r>
              <a:rPr lang="en-US" altLang="zh-TW"/>
              <a:t>,</a:t>
            </a:r>
            <a:r>
              <a:rPr lang="zh-TW" altLang="en-US"/>
              <a:t>然後重啟</a:t>
            </a:r>
            <a:endParaRPr lang="en-US" altLang="zh-TW"/>
          </a:p>
          <a:p>
            <a:pPr algn="l"/>
            <a:r>
              <a:rPr lang="zh-TW" altLang="en-US"/>
              <a:t>因為這個時候</a:t>
            </a:r>
            <a:r>
              <a:rPr lang="en-US" altLang="zh-TW"/>
              <a:t>,drone</a:t>
            </a:r>
          </a:p>
          <a:p>
            <a:pPr algn="l"/>
            <a:r>
              <a:rPr lang="zh-TW" altLang="en-US"/>
              <a:t>才有密碼能進入</a:t>
            </a:r>
            <a:r>
              <a:rPr lang="en-US" altLang="zh-TW"/>
              <a:t>gitea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2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9B452D-4279-4D8F-956C-7BC81EC94D9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69D7F4-7111-4035-AD67-8F79E7050875}"/>
              </a:ext>
            </a:extLst>
          </p:cNvPr>
          <p:cNvSpPr/>
          <p:nvPr/>
        </p:nvSpPr>
        <p:spPr>
          <a:xfrm>
            <a:off x="3503712" y="4509120"/>
            <a:ext cx="2880320" cy="57606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6B396C-ECF1-4B78-90D7-49133CD53B39}"/>
              </a:ext>
            </a:extLst>
          </p:cNvPr>
          <p:cNvSpPr txBox="1"/>
          <p:nvPr/>
        </p:nvSpPr>
        <p:spPr>
          <a:xfrm>
            <a:off x="6384032" y="4005064"/>
            <a:ext cx="1154162" cy="323165"/>
          </a:xfrm>
          <a:prstGeom prst="rect">
            <a:avLst/>
          </a:prstGeom>
          <a:ln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第二次重啟</a:t>
            </a:r>
          </a:p>
        </p:txBody>
      </p:sp>
    </p:spTree>
    <p:extLst>
      <p:ext uri="{BB962C8B-B14F-4D97-AF65-F5344CB8AC3E}">
        <p14:creationId xmlns:p14="http://schemas.microsoft.com/office/powerpoint/2010/main" val="330168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322FDD4-DD7F-4EAA-94EA-B9B6E0392E8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278E15D-B532-4ACB-973D-A82BB47DC662}"/>
              </a:ext>
            </a:extLst>
          </p:cNvPr>
          <p:cNvSpPr/>
          <p:nvPr/>
        </p:nvSpPr>
        <p:spPr>
          <a:xfrm>
            <a:off x="3287688" y="4581128"/>
            <a:ext cx="2808312" cy="50405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7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8554E38-9942-4106-9801-82D2AFF028A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2415418-D221-4859-951D-DC54C84CC7EF}"/>
              </a:ext>
            </a:extLst>
          </p:cNvPr>
          <p:cNvSpPr/>
          <p:nvPr/>
        </p:nvSpPr>
        <p:spPr>
          <a:xfrm>
            <a:off x="2279576" y="980728"/>
            <a:ext cx="2016224" cy="72008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78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EF5F73F-B593-4059-A786-BA7ED44EA72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C058C30-FADF-4029-8BB3-4E845A9298DF}"/>
              </a:ext>
            </a:extLst>
          </p:cNvPr>
          <p:cNvSpPr/>
          <p:nvPr/>
        </p:nvSpPr>
        <p:spPr>
          <a:xfrm>
            <a:off x="3719736" y="4653136"/>
            <a:ext cx="1368152" cy="64807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2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5BF0C2-82C9-46E5-97EC-16A6D41314A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122112-7915-4F5E-84D5-C5F6A38FC881}"/>
              </a:ext>
            </a:extLst>
          </p:cNvPr>
          <p:cNvSpPr/>
          <p:nvPr/>
        </p:nvSpPr>
        <p:spPr>
          <a:xfrm>
            <a:off x="3215680" y="4725144"/>
            <a:ext cx="2016224" cy="115212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1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B446D6-9DA7-4A1A-8290-77E67FD218B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D80BAD-B6B4-4126-9ABC-FEC41A4381FB}"/>
              </a:ext>
            </a:extLst>
          </p:cNvPr>
          <p:cNvSpPr/>
          <p:nvPr/>
        </p:nvSpPr>
        <p:spPr>
          <a:xfrm>
            <a:off x="4727848" y="2996952"/>
            <a:ext cx="914400" cy="9144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 algn="l"/>
            <a:r>
              <a:rPr lang="en-US" altLang="zh-TW" sz="3600"/>
              <a:t>done</a:t>
            </a: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229104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60BEFCA-E659-4DCC-946C-582EB61BDA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44E6982-2B2E-4118-B232-67413E5D07D8}"/>
              </a:ext>
            </a:extLst>
          </p:cNvPr>
          <p:cNvSpPr/>
          <p:nvPr/>
        </p:nvSpPr>
        <p:spPr>
          <a:xfrm>
            <a:off x="6888088" y="1772816"/>
            <a:ext cx="936104" cy="64807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01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4A64869-45BA-4F18-B9BD-654DA384293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EE3542EC-4896-49DA-9430-B03AF635C3B5}"/>
              </a:ext>
            </a:extLst>
          </p:cNvPr>
          <p:cNvCxnSpPr/>
          <p:nvPr/>
        </p:nvCxnSpPr>
        <p:spPr>
          <a:xfrm>
            <a:off x="7392144" y="2492896"/>
            <a:ext cx="0" cy="3168352"/>
          </a:xfrm>
          <a:prstGeom prst="straightConnector1">
            <a:avLst/>
          </a:prstGeom>
          <a:ln w="25400">
            <a:solidFill>
              <a:srgbClr val="649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370E7A-7666-4972-9821-AD5889442055}"/>
              </a:ext>
            </a:extLst>
          </p:cNvPr>
          <p:cNvSpPr txBox="1"/>
          <p:nvPr/>
        </p:nvSpPr>
        <p:spPr>
          <a:xfrm>
            <a:off x="6096000" y="4077072"/>
            <a:ext cx="692497" cy="323165"/>
          </a:xfrm>
          <a:prstGeom prst="rect">
            <a:avLst/>
          </a:prstGeom>
          <a:ln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往下拉</a:t>
            </a:r>
          </a:p>
        </p:txBody>
      </p:sp>
    </p:spTree>
    <p:extLst>
      <p:ext uri="{BB962C8B-B14F-4D97-AF65-F5344CB8AC3E}">
        <p14:creationId xmlns:p14="http://schemas.microsoft.com/office/powerpoint/2010/main" val="34915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A159232-8213-4093-97CC-CF8287DA0E8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6EBAE5-FD36-4DE7-B8FC-E1748ABE3182}"/>
              </a:ext>
            </a:extLst>
          </p:cNvPr>
          <p:cNvSpPr/>
          <p:nvPr/>
        </p:nvSpPr>
        <p:spPr>
          <a:xfrm>
            <a:off x="3503712" y="4293096"/>
            <a:ext cx="2304256" cy="36004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E1F8677-F40A-4234-ABD6-548C2A34FF92}"/>
              </a:ext>
            </a:extLst>
          </p:cNvPr>
          <p:cNvSpPr txBox="1"/>
          <p:nvPr/>
        </p:nvSpPr>
        <p:spPr>
          <a:xfrm>
            <a:off x="6312024" y="4077072"/>
            <a:ext cx="2016224" cy="323165"/>
          </a:xfrm>
          <a:prstGeom prst="rect">
            <a:avLst/>
          </a:prstGeom>
          <a:ln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/>
              <a:t>先填入密碼</a:t>
            </a:r>
          </a:p>
        </p:txBody>
      </p:sp>
    </p:spTree>
    <p:extLst>
      <p:ext uri="{BB962C8B-B14F-4D97-AF65-F5344CB8AC3E}">
        <p14:creationId xmlns:p14="http://schemas.microsoft.com/office/powerpoint/2010/main" val="24994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96EA4E-8460-49A8-946E-B114CE8A914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620DC97-A81B-4F95-905C-A1F2C9205A15}"/>
              </a:ext>
            </a:extLst>
          </p:cNvPr>
          <p:cNvSpPr/>
          <p:nvPr/>
        </p:nvSpPr>
        <p:spPr>
          <a:xfrm>
            <a:off x="3215680" y="4797152"/>
            <a:ext cx="1872208" cy="64807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39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509D10E-32D4-4710-A25D-B4C68E3AA3F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12323D-74CA-4758-9E1D-A9CA88A94B47}"/>
              </a:ext>
            </a:extLst>
          </p:cNvPr>
          <p:cNvSpPr/>
          <p:nvPr/>
        </p:nvSpPr>
        <p:spPr>
          <a:xfrm>
            <a:off x="7104112" y="3284984"/>
            <a:ext cx="1404888" cy="43204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4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2C32344-7592-4482-8DB4-8866E227025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03EF5E6-5D1A-4AE7-B335-346C3B6FB80C}"/>
              </a:ext>
            </a:extLst>
          </p:cNvPr>
          <p:cNvSpPr/>
          <p:nvPr/>
        </p:nvSpPr>
        <p:spPr>
          <a:xfrm>
            <a:off x="2351584" y="2276872"/>
            <a:ext cx="1008112" cy="50405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7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193FA6C-6B03-4599-84AA-A27F178000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77E2767-A31B-4299-876B-BD24404AAD1B}"/>
              </a:ext>
            </a:extLst>
          </p:cNvPr>
          <p:cNvSpPr/>
          <p:nvPr/>
        </p:nvSpPr>
        <p:spPr>
          <a:xfrm>
            <a:off x="1343472" y="2420888"/>
            <a:ext cx="2016224" cy="50405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7D1C740-C922-4909-A1AF-96890532A6E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84D95C-A7FC-478D-8941-FBC4BA3A42C3}"/>
              </a:ext>
            </a:extLst>
          </p:cNvPr>
          <p:cNvSpPr/>
          <p:nvPr/>
        </p:nvSpPr>
        <p:spPr>
          <a:xfrm>
            <a:off x="1199456" y="4293096"/>
            <a:ext cx="2160240" cy="50405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0" tIns="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84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</a:spPr>
      <a:bodyPr lIns="0" tIns="0" rIns="0" rtlCol="0" anchor="t" anchorCtr="0">
        <a:normAutofit/>
      </a:bodyPr>
      <a:lstStyle>
        <a:defPPr algn="l">
          <a:defRPr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6"/>
        </a:fontRef>
      </a:style>
    </a:spDef>
    <a:lnDef>
      <a:spPr>
        <a:ln w="25400">
          <a:solidFill>
            <a:srgbClr val="6495E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tailEnd type="triangle" w="med" len="med"/>
        </a:ln>
      </a:spPr>
      <a:bodyPr rot="0" spcFirstLastPara="0" vertOverflow="overflow" horzOverflow="overflow" vert="horz" wrap="none" lIns="0" tIns="0" rIns="0" bIns="45720" numCol="1" spcCol="0" rtlCol="0" fromWordArt="0" anchor="t" anchorCtr="0" forceAA="0" compatLnSpc="1">
        <a:prstTxWarp prst="textNoShape">
          <a:avLst/>
        </a:prstTxWarp>
        <a:spAutoFit/>
      </a:bodyPr>
      <a:lstStyle>
        <a:defPPr algn="l">
          <a:defRPr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47330</TotalTime>
  <Words>46</Words>
  <Application>Microsoft Office PowerPoint</Application>
  <PresentationFormat>寬螢幕</PresentationFormat>
  <Paragraphs>10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linchao</cp:lastModifiedBy>
  <cp:revision>831</cp:revision>
  <dcterms:created xsi:type="dcterms:W3CDTF">2016-05-11T16:34:21Z</dcterms:created>
  <dcterms:modified xsi:type="dcterms:W3CDTF">2021-06-21T15:56:18Z</dcterms:modified>
</cp:coreProperties>
</file>