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0" r:id="rId3"/>
    <p:sldId id="273" r:id="rId4"/>
    <p:sldId id="309" r:id="rId5"/>
    <p:sldId id="317" r:id="rId6"/>
    <p:sldId id="337" r:id="rId7"/>
    <p:sldId id="354" r:id="rId8"/>
    <p:sldId id="358" r:id="rId9"/>
    <p:sldId id="367" r:id="rId10"/>
    <p:sldId id="369" r:id="rId11"/>
    <p:sldId id="37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29088A-3457-4D59-9541-5F21B223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BB3134-376B-4CB7-A066-20CF8B80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24BE5F-D497-4340-B758-1C60C1EC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ages/hugo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D765B12-687F-423F-B327-052ACF68EF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76014615-40C8-4D2B-8F16-1F71B121D556}"/>
              </a:ext>
            </a:extLst>
          </p:cNvPr>
          <p:cNvSpPr/>
          <p:nvPr/>
        </p:nvSpPr>
        <p:spPr>
          <a:xfrm>
            <a:off x="5119380" y="866357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DBF86EA-BFA6-4ECD-8846-3B85CFEFC6B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F88D02-35BE-4363-A49A-C3DF0D1F5572}"/>
              </a:ext>
            </a:extLst>
          </p:cNvPr>
          <p:cNvSpPr/>
          <p:nvPr/>
        </p:nvSpPr>
        <p:spPr>
          <a:xfrm>
            <a:off x="2279576" y="2708920"/>
            <a:ext cx="3672408" cy="2016224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15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553BB5-9D34-4C93-B48B-3A508A4A9B1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59B2E7-3377-4BB1-951D-ED16F8B90FD7}"/>
              </a:ext>
            </a:extLst>
          </p:cNvPr>
          <p:cNvSpPr/>
          <p:nvPr/>
        </p:nvSpPr>
        <p:spPr>
          <a:xfrm>
            <a:off x="1055440" y="2996952"/>
            <a:ext cx="4608512" cy="1656184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5B0218-6175-457A-8B1D-81315FD26E93}"/>
              </a:ext>
            </a:extLst>
          </p:cNvPr>
          <p:cNvSpPr txBox="1"/>
          <p:nvPr/>
        </p:nvSpPr>
        <p:spPr>
          <a:xfrm>
            <a:off x="6338392" y="2996952"/>
            <a:ext cx="1533561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帶</a:t>
            </a:r>
            <a:r>
              <a:rPr lang="en-US" altLang="zh-TW"/>
              <a:t>drone </a:t>
            </a:r>
            <a:r>
              <a:rPr lang="zh-TW" altLang="en-US"/>
              <a:t>中設定</a:t>
            </a:r>
          </a:p>
        </p:txBody>
      </p:sp>
    </p:spTree>
    <p:extLst>
      <p:ext uri="{BB962C8B-B14F-4D97-AF65-F5344CB8AC3E}">
        <p14:creationId xmlns:p14="http://schemas.microsoft.com/office/powerpoint/2010/main" val="35560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557E71-A96F-45B6-B1C9-850A05395D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6F754B0E-AB21-4E02-8F97-FD7A5FE0BC11}"/>
              </a:ext>
            </a:extLst>
          </p:cNvPr>
          <p:cNvSpPr/>
          <p:nvPr/>
        </p:nvSpPr>
        <p:spPr>
          <a:xfrm>
            <a:off x="4026589" y="2795969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2DE474-2534-4BDD-9A3E-94EFBFA20A5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A093D2B6-DA60-4D07-A2C0-BD79507DAA66}"/>
              </a:ext>
            </a:extLst>
          </p:cNvPr>
          <p:cNvSpPr/>
          <p:nvPr/>
        </p:nvSpPr>
        <p:spPr>
          <a:xfrm>
            <a:off x="5936512" y="3317752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E9A46B-76FD-48EC-87E8-C9FDAE576563}"/>
              </a:ext>
            </a:extLst>
          </p:cNvPr>
          <p:cNvSpPr txBox="1"/>
          <p:nvPr/>
        </p:nvSpPr>
        <p:spPr>
          <a:xfrm>
            <a:off x="1559496" y="1772816"/>
            <a:ext cx="2899896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hlinkClick r:id="rId3"/>
              </a:rPr>
              <a:t>https://gitlab.com/pages/hugo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5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191D69-1C6D-4318-A853-EE60602F9E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A71AC6F0-A4F3-472D-AD46-A04025FD9B17}"/>
              </a:ext>
            </a:extLst>
          </p:cNvPr>
          <p:cNvSpPr/>
          <p:nvPr/>
        </p:nvSpPr>
        <p:spPr>
          <a:xfrm>
            <a:off x="5267054" y="1821318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A74D8B-63B0-43BA-9D44-3374723723BA}"/>
              </a:ext>
            </a:extLst>
          </p:cNvPr>
          <p:cNvSpPr txBox="1"/>
          <p:nvPr/>
        </p:nvSpPr>
        <p:spPr>
          <a:xfrm>
            <a:off x="3719736" y="3645024"/>
            <a:ext cx="461665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結構</a:t>
            </a:r>
          </a:p>
        </p:txBody>
      </p:sp>
    </p:spTree>
    <p:extLst>
      <p:ext uri="{BB962C8B-B14F-4D97-AF65-F5344CB8AC3E}">
        <p14:creationId xmlns:p14="http://schemas.microsoft.com/office/powerpoint/2010/main" val="25994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0A290E-E3C5-49B1-990A-5485D5BB8CD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9FA6BF57-FFC8-457F-A1D0-43558546CB79}"/>
              </a:ext>
            </a:extLst>
          </p:cNvPr>
          <p:cNvSpPr/>
          <p:nvPr/>
        </p:nvSpPr>
        <p:spPr>
          <a:xfrm>
            <a:off x="5267054" y="1821318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9485EA-EC4C-496E-926D-192182D7C9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4E4D0F23-A2BF-436F-A82D-1167906C8023}"/>
              </a:ext>
            </a:extLst>
          </p:cNvPr>
          <p:cNvSpPr/>
          <p:nvPr/>
        </p:nvSpPr>
        <p:spPr>
          <a:xfrm rot="19364302">
            <a:off x="1068565" y="4002730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7304D8F-911B-40DF-BDCE-F93EF80E7AE2}"/>
              </a:ext>
            </a:extLst>
          </p:cNvPr>
          <p:cNvSpPr/>
          <p:nvPr/>
        </p:nvSpPr>
        <p:spPr>
          <a:xfrm>
            <a:off x="2914109" y="1545659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DE89CD-7277-45D3-938A-265A5FA4D0E8}"/>
              </a:ext>
            </a:extLst>
          </p:cNvPr>
          <p:cNvSpPr/>
          <p:nvPr/>
        </p:nvSpPr>
        <p:spPr>
          <a:xfrm>
            <a:off x="1631504" y="1545659"/>
            <a:ext cx="1282605" cy="1551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0" tIns="0" rIns="0" rtlCol="0" anchor="t" anchorCtr="0">
            <a:normAutofit fontScale="40000" lnSpcReduction="20000"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99F220-7632-48C4-AC93-FD68E644DF0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7DCD5A8C-1BF4-4961-82A9-E03EAE6C197F}"/>
              </a:ext>
            </a:extLst>
          </p:cNvPr>
          <p:cNvSpPr/>
          <p:nvPr/>
        </p:nvSpPr>
        <p:spPr>
          <a:xfrm>
            <a:off x="2402171" y="1092791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FC2732-71BB-49A7-8C14-720A1DDB0E80}"/>
              </a:ext>
            </a:extLst>
          </p:cNvPr>
          <p:cNvSpPr txBox="1"/>
          <p:nvPr/>
        </p:nvSpPr>
        <p:spPr>
          <a:xfrm>
            <a:off x="2639616" y="2060848"/>
            <a:ext cx="1873398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/>
              <a:t>.gitignore </a:t>
            </a:r>
            <a:r>
              <a:rPr lang="zh-TW" altLang="en-US"/>
              <a:t>檔案內容</a:t>
            </a:r>
          </a:p>
        </p:txBody>
      </p:sp>
    </p:spTree>
    <p:extLst>
      <p:ext uri="{BB962C8B-B14F-4D97-AF65-F5344CB8AC3E}">
        <p14:creationId xmlns:p14="http://schemas.microsoft.com/office/powerpoint/2010/main" val="360550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5C8938-19AB-4D96-890B-36E2B6F900F7}"/>
              </a:ext>
            </a:extLst>
          </p:cNvPr>
          <p:cNvSpPr txBox="1"/>
          <p:nvPr/>
        </p:nvSpPr>
        <p:spPr>
          <a:xfrm>
            <a:off x="254000" y="635000"/>
            <a:ext cx="7874000" cy="4108817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  <a:tailEnd type="triangl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6495ED"/>
                </a:solidFill>
                <a:prstDash val="soli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sx="102000" sy="102000" algn="ctr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2400" b="1"/>
              <a:t>PS C:\temp\pptweb&gt; git init .</a:t>
            </a:r>
          </a:p>
          <a:p>
            <a:pPr algn="l"/>
            <a:r>
              <a:rPr lang="en-US" altLang="zh-TW" sz="2400" b="1"/>
              <a:t>Initialized empty Git repository in C:/temp/pptweb/.git/</a:t>
            </a:r>
          </a:p>
          <a:p>
            <a:pPr algn="l"/>
            <a:r>
              <a:rPr lang="en-US" altLang="zh-TW" sz="2400" b="1"/>
              <a:t>PS C:\temp\pptweb&gt; git add origin http://u18docker:3000/linchao/pptweb.git</a:t>
            </a:r>
          </a:p>
          <a:p>
            <a:pPr algn="l"/>
            <a:r>
              <a:rPr lang="en-US" altLang="zh-TW" sz="2400" b="1"/>
              <a:t>fatal: pathspec 'origin' did not match any files</a:t>
            </a:r>
          </a:p>
          <a:p>
            <a:pPr algn="l"/>
            <a:r>
              <a:rPr lang="en-US" altLang="zh-TW" sz="2400" b="1"/>
              <a:t>PS C:\temp\pptweb&gt; git remote add origin http://u18docker:3000/linchao/pptweb.git</a:t>
            </a:r>
          </a:p>
          <a:p>
            <a:pPr algn="l"/>
            <a:r>
              <a:rPr lang="en-US" altLang="zh-TW" sz="2400" b="1"/>
              <a:t>PS C:\temp\pptweb&gt; git add .</a:t>
            </a:r>
          </a:p>
          <a:p>
            <a:pPr algn="l"/>
            <a:r>
              <a:rPr lang="en-US" altLang="zh-TW" sz="2400" b="1"/>
              <a:t>PS C:\temp\pptweb&gt; git commit -m "first"</a:t>
            </a:r>
          </a:p>
          <a:p>
            <a:pPr algn="l"/>
            <a:r>
              <a:rPr lang="en-US" altLang="zh-TW" sz="2400" b="1"/>
              <a:t>PS C:\temp\pptweb&gt; git push</a:t>
            </a:r>
          </a:p>
          <a:p>
            <a:pPr algn="l"/>
            <a:r>
              <a:rPr lang="en-US" altLang="zh-TW" sz="2400" b="1"/>
              <a:t>PS C:\temp\pptweb&gt; git push --set-upstream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5361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5F971AE-990E-4940-9044-7E349C30148A}"/>
              </a:ext>
            </a:extLst>
          </p:cNvPr>
          <p:cNvSpPr txBox="1"/>
          <p:nvPr/>
        </p:nvSpPr>
        <p:spPr>
          <a:xfrm>
            <a:off x="254000" y="635000"/>
            <a:ext cx="7874000" cy="5032147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  <a:tailEnd type="triangl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6495ED"/>
                </a:solidFill>
                <a:prstDash val="soli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sx="102000" sy="102000" algn="ctr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deploy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cschlosser/drone-ftps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volumes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srcsite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/drone/src/build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FTP_USERNAME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from_secret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FTP_USERNAME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FTP_PASSWORD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from_secret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FTP_PASSWORD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PLUGIN_HOSTNAME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www2.nkust.edu.tw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PLUGIN_DEST_DIR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/www/test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PLUGIN_SECURE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PLUGIN_VERIFY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PLUGIN_SRC_DIR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/build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clean_dir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4A387B-5918-486E-9326-76227EDF21C0}"/>
              </a:ext>
            </a:extLst>
          </p:cNvPr>
          <p:cNvSpPr/>
          <p:nvPr/>
        </p:nvSpPr>
        <p:spPr>
          <a:xfrm>
            <a:off x="2495600" y="2780929"/>
            <a:ext cx="2016224" cy="432048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0EF05-7DC1-435F-9F96-D89195544185}"/>
              </a:ext>
            </a:extLst>
          </p:cNvPr>
          <p:cNvSpPr/>
          <p:nvPr/>
        </p:nvSpPr>
        <p:spPr>
          <a:xfrm>
            <a:off x="2495600" y="3284986"/>
            <a:ext cx="2016224" cy="432048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E3D3BD-0A0C-4B9F-8048-C80A333E3207}"/>
              </a:ext>
            </a:extLst>
          </p:cNvPr>
          <p:cNvSpPr/>
          <p:nvPr/>
        </p:nvSpPr>
        <p:spPr>
          <a:xfrm>
            <a:off x="2639616" y="4797152"/>
            <a:ext cx="1224136" cy="288032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 fontScale="92500" lnSpcReduction="10000"/>
          </a:bodyPr>
          <a:lstStyle/>
          <a:p>
            <a:pPr algn="l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FB0B96-6AF0-4B44-A2C0-573C6C6B3156}"/>
              </a:ext>
            </a:extLst>
          </p:cNvPr>
          <p:cNvSpPr txBox="1"/>
          <p:nvPr/>
        </p:nvSpPr>
        <p:spPr>
          <a:xfrm>
            <a:off x="7326819" y="3051394"/>
            <a:ext cx="1602362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在</a:t>
            </a:r>
            <a:r>
              <a:rPr lang="en-US" altLang="zh-TW"/>
              <a:t>DRONE</a:t>
            </a:r>
            <a:r>
              <a:rPr lang="zh-TW" altLang="en-US"/>
              <a:t>中設定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B556A65-34B6-4B24-BA0C-A9355A9A4AAF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511824" y="2996953"/>
            <a:ext cx="2814995" cy="216024"/>
          </a:xfrm>
          <a:prstGeom prst="bentConnector3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D9A38AB-4F23-4D03-A71A-427AA575AF9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511824" y="3212977"/>
            <a:ext cx="2814995" cy="288033"/>
          </a:xfrm>
          <a:prstGeom prst="bentConnector3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3EF212-4E35-42D7-8F54-F7769CDFAEE7}"/>
              </a:ext>
            </a:extLst>
          </p:cNvPr>
          <p:cNvSpPr txBox="1"/>
          <p:nvPr/>
        </p:nvSpPr>
        <p:spPr>
          <a:xfrm>
            <a:off x="7224697" y="4364087"/>
            <a:ext cx="2308324" cy="1154162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都會在這前面自動加上</a:t>
            </a:r>
            <a:endParaRPr lang="en-US" altLang="zh-TW"/>
          </a:p>
          <a:p>
            <a:pPr algn="l"/>
            <a:r>
              <a:rPr lang="en-US" altLang="zh-TW"/>
              <a:t>/drone/src/,</a:t>
            </a:r>
            <a:r>
              <a:rPr lang="zh-TW" altLang="en-US"/>
              <a:t>也就是說</a:t>
            </a:r>
            <a:endParaRPr lang="en-US" altLang="zh-TW"/>
          </a:p>
          <a:p>
            <a:pPr algn="l"/>
            <a:r>
              <a:rPr lang="zh-TW" altLang="en-US"/>
              <a:t>他要找的目錄其實是</a:t>
            </a:r>
            <a:r>
              <a:rPr lang="en-US" altLang="zh-TW"/>
              <a:t>:</a:t>
            </a:r>
          </a:p>
          <a:p>
            <a:pPr algn="l"/>
            <a:r>
              <a:rPr lang="en-US" altLang="zh-TW"/>
              <a:t>drone/src/build</a:t>
            </a:r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3BA662-3C6B-44A4-9424-15FB68309EE6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863752" y="4941168"/>
            <a:ext cx="3360945" cy="0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6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47334</TotalTime>
  <Words>334</Words>
  <Application>Microsoft Office PowerPoint</Application>
  <PresentationFormat>寬螢幕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Cambria Math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836</cp:revision>
  <dcterms:created xsi:type="dcterms:W3CDTF">2016-05-11T16:34:21Z</dcterms:created>
  <dcterms:modified xsi:type="dcterms:W3CDTF">2021-06-14T14:24:45Z</dcterms:modified>
</cp:coreProperties>
</file>