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8F69-AA9D-406C-B8AA-047A3D52A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FB9DE-0011-44FA-B093-867E657C1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2449-30B9-4411-9937-C37F9290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39A7-C990-40BD-97EE-431FBE7F9C05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F43A-1FCB-4A5C-87C2-CE2D4E95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2430-927E-414F-9901-CE2DC896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1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BC4A-48EB-4CF5-AC51-E16D69A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CC092-BD22-451F-A8D8-2C89C2653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31759-9B48-43B1-8FE9-12AF4E92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39A7-C990-40BD-97EE-431FBE7F9C05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C5538-941B-443D-AB1C-FBC51E1E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9E64-EEF4-4683-B8ED-06F676A5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0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6BFE3-0225-4FF7-95C7-D9BE3814F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7B24C-AB19-46A1-8B58-6E8FD20F6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0A8C-25FC-4D74-8C70-75C0512E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39A7-C990-40BD-97EE-431FBE7F9C05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40839-FE86-4D2A-A38C-EFCD0BE7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6017-F3AD-463D-87E3-CA613BF9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6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0830-E909-41AE-888E-83FAAE00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763E-B795-4646-B9E6-154F7A303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FEB4-0D7F-4682-92F5-B12134E8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39A7-C990-40BD-97EE-431FBE7F9C05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DBA8E-EAB3-4BF7-BD00-A9A5493C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00A4-A9BE-4299-B780-CF814A61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C1F5-7BE9-4D84-8D8F-4C4CEBB7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005A8-0749-4BCC-ACE1-F1A17FF1A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1F723-AD15-4000-910D-B63DF985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39A7-C990-40BD-97EE-431FBE7F9C05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09062-11A7-4480-8BBD-907BAD4A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11A62-5E10-4095-84E3-7AF917F9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7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D6B9-C5FC-4ECB-B4FD-F2E9CDD3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8809-B37E-4CCD-A446-9EDC1DFF2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9236B-C472-45BB-B106-CF14A9E36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89CC-92A3-46E7-8412-596BD97A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39A7-C990-40BD-97EE-431FBE7F9C05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36A62-0D2E-4739-B9FB-5EE25691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34D39-9452-4A76-862D-C7CBC46C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7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BD52-A97D-4EE9-A2AF-3BC78451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3F718-7994-4B72-96E8-F4E053CDC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8B19B-7D43-4E7E-BBC2-358F09C9D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8A591-D1D2-45B1-B654-DDE084A5F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1766C-C2A1-4354-BE09-A803B9081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1CE32-1F77-4211-A502-A8EC9D2E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39A7-C990-40BD-97EE-431FBE7F9C05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0BF45-F033-49C7-941B-D13F5A19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2A0B0-D266-4C3B-9F76-F0F6269D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7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90E0-CC66-410B-8400-3AB18640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EFF2D-F00F-48BA-B67D-F8287E09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39A7-C990-40BD-97EE-431FBE7F9C05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94416-C1DF-4CF6-878D-C10049BA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91161-B314-4953-8475-825645C0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E7461-0F23-402F-865C-E341F336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39A7-C990-40BD-97EE-431FBE7F9C05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9E2E0-F902-4EA7-B076-56605413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CEC9A-7231-4E00-8445-BD166ED6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4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80B7-3442-451B-92CE-49D717F8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CE94-8D42-41A3-8C63-4BDF70113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C7654-DBF2-41AE-B845-811C8F0A1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F452F-EEEA-45CE-BE67-F06F966E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39A7-C990-40BD-97EE-431FBE7F9C05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14E14-CEA7-4972-BD3F-170D7C92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142C8-63F9-416B-8BBE-E123C7F7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7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8702-55F4-4D72-98F4-BC0A63E3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4CAAE-2016-492B-91DA-9DEC50DC4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D56F5-F88D-4E2C-ADC5-94AFAB0FA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C440B-E8AD-4702-AF26-CFA34F99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39A7-C990-40BD-97EE-431FBE7F9C05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AD958-B93A-4357-9718-D0B635E3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0CDF6-1C4D-4F8A-9CEF-BB5963AC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5FA1C-289F-4FEF-BE36-C146C46A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EE10A-BDD6-48A1-8165-E8296E6EB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7F3B-0137-4B40-8C75-4875B82CE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839A7-C990-40BD-97EE-431FBE7F9C05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E3F72-B919-45AA-840B-DC4DDB597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19E23-5D7A-4651-94CA-B49FA62B4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6E4EA-E75D-4BF6-87A8-E06ED2F1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4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E4EF9C-03D4-4C56-AB34-4F2929620B22}"/>
              </a:ext>
            </a:extLst>
          </p:cNvPr>
          <p:cNvSpPr/>
          <p:nvPr/>
        </p:nvSpPr>
        <p:spPr>
          <a:xfrm>
            <a:off x="6646750" y="2533785"/>
            <a:ext cx="1661823" cy="100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44F556-D78B-42E7-A7BD-F648475BA5D3}"/>
              </a:ext>
            </a:extLst>
          </p:cNvPr>
          <p:cNvSpPr/>
          <p:nvPr/>
        </p:nvSpPr>
        <p:spPr>
          <a:xfrm>
            <a:off x="4117181" y="2533786"/>
            <a:ext cx="1661823" cy="100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ML-Agents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2F2ECA-59DC-44BC-ADF5-E2B4AC905268}"/>
              </a:ext>
            </a:extLst>
          </p:cNvPr>
          <p:cNvSpPr/>
          <p:nvPr/>
        </p:nvSpPr>
        <p:spPr>
          <a:xfrm>
            <a:off x="8915888" y="1462860"/>
            <a:ext cx="1661823" cy="80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Generator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3F8F45-BC1B-4EB9-8FEC-782B721D962C}"/>
              </a:ext>
            </a:extLst>
          </p:cNvPr>
          <p:cNvSpPr/>
          <p:nvPr/>
        </p:nvSpPr>
        <p:spPr>
          <a:xfrm>
            <a:off x="8915888" y="3775920"/>
            <a:ext cx="1661823" cy="80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Classifier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4997DF-5EEC-465C-A3A2-8B0FBEEF6269}"/>
              </a:ext>
            </a:extLst>
          </p:cNvPr>
          <p:cNvGrpSpPr/>
          <p:nvPr/>
        </p:nvGrpSpPr>
        <p:grpSpPr>
          <a:xfrm>
            <a:off x="157285" y="1984863"/>
            <a:ext cx="3092150" cy="1885433"/>
            <a:chOff x="453483" y="470141"/>
            <a:chExt cx="3092150" cy="18854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C0E3060-BD9C-470A-805A-045B3F1DEC66}"/>
                </a:ext>
              </a:extLst>
            </p:cNvPr>
            <p:cNvSpPr/>
            <p:nvPr/>
          </p:nvSpPr>
          <p:spPr>
            <a:xfrm>
              <a:off x="453483" y="470141"/>
              <a:ext cx="3092150" cy="1885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Unity IDE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959BE2-42FF-4FE8-9795-06340509BE21}"/>
                </a:ext>
              </a:extLst>
            </p:cNvPr>
            <p:cNvSpPr/>
            <p:nvPr/>
          </p:nvSpPr>
          <p:spPr>
            <a:xfrm>
              <a:off x="453483" y="1726163"/>
              <a:ext cx="1552599" cy="6294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Scene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926EE2-69E8-4F6B-8D4F-31FF557EA212}"/>
                </a:ext>
              </a:extLst>
            </p:cNvPr>
            <p:cNvSpPr/>
            <p:nvPr/>
          </p:nvSpPr>
          <p:spPr>
            <a:xfrm>
              <a:off x="2006082" y="1726163"/>
              <a:ext cx="1539551" cy="6294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TrainGen</a:t>
              </a:r>
              <a:endParaRPr lang="en-US" dirty="0"/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46CF1A2-6FD3-4637-89C7-3CC2F219926A}"/>
              </a:ext>
            </a:extLst>
          </p:cNvPr>
          <p:cNvSpPr/>
          <p:nvPr/>
        </p:nvSpPr>
        <p:spPr>
          <a:xfrm>
            <a:off x="3347406" y="2836505"/>
            <a:ext cx="671804" cy="404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F44C054-2D1E-44BD-90FF-613AE98072F3}"/>
              </a:ext>
            </a:extLst>
          </p:cNvPr>
          <p:cNvSpPr/>
          <p:nvPr/>
        </p:nvSpPr>
        <p:spPr>
          <a:xfrm>
            <a:off x="5876975" y="2836505"/>
            <a:ext cx="671804" cy="404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20B4812-BF24-43EC-97CA-6D7C0B143DFA}"/>
              </a:ext>
            </a:extLst>
          </p:cNvPr>
          <p:cNvSpPr/>
          <p:nvPr/>
        </p:nvSpPr>
        <p:spPr>
          <a:xfrm rot="5400000">
            <a:off x="9053181" y="2818374"/>
            <a:ext cx="1375814" cy="404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63340C2-8D9B-41AC-88D3-3259AC39CB93}"/>
              </a:ext>
            </a:extLst>
          </p:cNvPr>
          <p:cNvSpPr/>
          <p:nvPr/>
        </p:nvSpPr>
        <p:spPr>
          <a:xfrm>
            <a:off x="8243259" y="4002833"/>
            <a:ext cx="592832" cy="4385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8C52D8-1F97-4DB0-A352-18B46E0D2587}"/>
              </a:ext>
            </a:extLst>
          </p:cNvPr>
          <p:cNvSpPr/>
          <p:nvPr/>
        </p:nvSpPr>
        <p:spPr>
          <a:xfrm>
            <a:off x="7318217" y="4115854"/>
            <a:ext cx="990356" cy="213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F3123C-70F3-4D2E-93E5-77538DD1A974}"/>
              </a:ext>
            </a:extLst>
          </p:cNvPr>
          <p:cNvSpPr/>
          <p:nvPr/>
        </p:nvSpPr>
        <p:spPr>
          <a:xfrm rot="5400000">
            <a:off x="7124665" y="3832495"/>
            <a:ext cx="644518" cy="2574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BB3AF7E-89E8-47A1-8AF7-B520EDEE656B}"/>
              </a:ext>
            </a:extLst>
          </p:cNvPr>
          <p:cNvSpPr/>
          <p:nvPr/>
        </p:nvSpPr>
        <p:spPr>
          <a:xfrm>
            <a:off x="8243259" y="1701818"/>
            <a:ext cx="592832" cy="4385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3B1FD6-F157-432E-A041-EFBF1BE2DCD3}"/>
              </a:ext>
            </a:extLst>
          </p:cNvPr>
          <p:cNvSpPr/>
          <p:nvPr/>
        </p:nvSpPr>
        <p:spPr>
          <a:xfrm>
            <a:off x="7318217" y="1810139"/>
            <a:ext cx="990356" cy="218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54E605-E96C-4363-A152-ADAE472F2C6F}"/>
              </a:ext>
            </a:extLst>
          </p:cNvPr>
          <p:cNvSpPr/>
          <p:nvPr/>
        </p:nvSpPr>
        <p:spPr>
          <a:xfrm rot="5400000">
            <a:off x="7227655" y="2068197"/>
            <a:ext cx="438538" cy="2574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9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3230CFD-DE3C-406B-85EB-E16243960C2C}"/>
              </a:ext>
            </a:extLst>
          </p:cNvPr>
          <p:cNvSpPr/>
          <p:nvPr/>
        </p:nvSpPr>
        <p:spPr>
          <a:xfrm>
            <a:off x="869397" y="2210108"/>
            <a:ext cx="3653666" cy="14537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Main Camera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0E3060-BD9C-470A-805A-045B3F1DEC66}"/>
              </a:ext>
            </a:extLst>
          </p:cNvPr>
          <p:cNvSpPr/>
          <p:nvPr/>
        </p:nvSpPr>
        <p:spPr>
          <a:xfrm>
            <a:off x="875653" y="3230771"/>
            <a:ext cx="3647410" cy="43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/>
              <a:t>ImageGenerator.cs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A660E0-1169-48DF-AC0E-0EFD53DCAFA9}"/>
              </a:ext>
            </a:extLst>
          </p:cNvPr>
          <p:cNvGrpSpPr/>
          <p:nvPr/>
        </p:nvGrpSpPr>
        <p:grpSpPr>
          <a:xfrm>
            <a:off x="5655537" y="89459"/>
            <a:ext cx="2714022" cy="1009816"/>
            <a:chOff x="5655537" y="89459"/>
            <a:chExt cx="2714022" cy="144550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7C38CBB-78CC-40D0-825C-F082146005FC}"/>
                </a:ext>
              </a:extLst>
            </p:cNvPr>
            <p:cNvSpPr/>
            <p:nvPr/>
          </p:nvSpPr>
          <p:spPr>
            <a:xfrm>
              <a:off x="5655538" y="89459"/>
              <a:ext cx="2714021" cy="14455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Observation Object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91E61E5-2BFE-4DA8-B146-488231D4BA2C}"/>
                </a:ext>
              </a:extLst>
            </p:cNvPr>
            <p:cNvSpPr/>
            <p:nvPr/>
          </p:nvSpPr>
          <p:spPr>
            <a:xfrm>
              <a:off x="5655537" y="956113"/>
              <a:ext cx="2714021" cy="578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err="1"/>
                <a:t>ParticleObservation.cs</a:t>
              </a: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670D91A-7CC6-4275-9604-FC56245F2336}"/>
              </a:ext>
            </a:extLst>
          </p:cNvPr>
          <p:cNvGrpSpPr/>
          <p:nvPr/>
        </p:nvGrpSpPr>
        <p:grpSpPr>
          <a:xfrm>
            <a:off x="5655537" y="1604670"/>
            <a:ext cx="2714022" cy="1009816"/>
            <a:chOff x="5655537" y="89459"/>
            <a:chExt cx="2714022" cy="144550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B9028B-8031-4F41-91E1-8222F7E538AC}"/>
                </a:ext>
              </a:extLst>
            </p:cNvPr>
            <p:cNvSpPr/>
            <p:nvPr/>
          </p:nvSpPr>
          <p:spPr>
            <a:xfrm>
              <a:off x="5655538" y="89459"/>
              <a:ext cx="2714021" cy="14455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Observation Object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9F4EF7-1313-4C3F-99E6-27F207D988B9}"/>
                </a:ext>
              </a:extLst>
            </p:cNvPr>
            <p:cNvSpPr/>
            <p:nvPr/>
          </p:nvSpPr>
          <p:spPr>
            <a:xfrm>
              <a:off x="5655537" y="956113"/>
              <a:ext cx="2714021" cy="578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err="1"/>
                <a:t>ParticleObservation.cs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CE766D-C29D-4FE1-B4D2-7DBA1BE83E05}"/>
              </a:ext>
            </a:extLst>
          </p:cNvPr>
          <p:cNvGrpSpPr/>
          <p:nvPr/>
        </p:nvGrpSpPr>
        <p:grpSpPr>
          <a:xfrm>
            <a:off x="5655537" y="3119880"/>
            <a:ext cx="2714022" cy="1009816"/>
            <a:chOff x="5655537" y="89459"/>
            <a:chExt cx="2714022" cy="144550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59D99E0-81B3-426D-BB60-2A38D489402E}"/>
                </a:ext>
              </a:extLst>
            </p:cNvPr>
            <p:cNvSpPr/>
            <p:nvPr/>
          </p:nvSpPr>
          <p:spPr>
            <a:xfrm>
              <a:off x="5655538" y="89459"/>
              <a:ext cx="2714021" cy="14455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Observation Object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47C0B90-6FF0-4D82-8E4E-97612A705415}"/>
                </a:ext>
              </a:extLst>
            </p:cNvPr>
            <p:cNvSpPr/>
            <p:nvPr/>
          </p:nvSpPr>
          <p:spPr>
            <a:xfrm>
              <a:off x="5655537" y="956113"/>
              <a:ext cx="2714021" cy="578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err="1"/>
                <a:t>ParticleObservation.cs</a:t>
              </a:r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7F821-2548-4DFA-A870-899AC510617A}"/>
              </a:ext>
            </a:extLst>
          </p:cNvPr>
          <p:cNvGrpSpPr/>
          <p:nvPr/>
        </p:nvGrpSpPr>
        <p:grpSpPr>
          <a:xfrm>
            <a:off x="5655536" y="4635089"/>
            <a:ext cx="2714022" cy="1009816"/>
            <a:chOff x="5655537" y="89459"/>
            <a:chExt cx="2714022" cy="144550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85636C7-C2E4-48A0-A92F-3A5B67D10F02}"/>
                </a:ext>
              </a:extLst>
            </p:cNvPr>
            <p:cNvSpPr/>
            <p:nvPr/>
          </p:nvSpPr>
          <p:spPr>
            <a:xfrm>
              <a:off x="5655538" y="89459"/>
              <a:ext cx="2714021" cy="14455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Observation Object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BAC492A-2D8A-49D7-AE1E-14FE7F7F77FC}"/>
                </a:ext>
              </a:extLst>
            </p:cNvPr>
            <p:cNvSpPr/>
            <p:nvPr/>
          </p:nvSpPr>
          <p:spPr>
            <a:xfrm>
              <a:off x="5655537" y="956113"/>
              <a:ext cx="2714021" cy="578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err="1"/>
                <a:t>ParticleObservation.cs</a:t>
              </a:r>
              <a:endParaRPr lang="en-US" dirty="0"/>
            </a:p>
          </p:txBody>
        </p:sp>
      </p:grp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94B60D-8A04-418E-9302-A89C4A9064E7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 flipV="1">
            <a:off x="4523063" y="594367"/>
            <a:ext cx="1132475" cy="2342606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C3212A0E-53DE-4F55-AC3E-E79B4CC701AE}"/>
              </a:ext>
            </a:extLst>
          </p:cNvPr>
          <p:cNvSpPr/>
          <p:nvPr/>
        </p:nvSpPr>
        <p:spPr>
          <a:xfrm>
            <a:off x="9377565" y="4087099"/>
            <a:ext cx="1661824" cy="942392"/>
          </a:xfrm>
          <a:prstGeom prst="borderCallout1">
            <a:avLst>
              <a:gd name="adj1" fmla="val 18750"/>
              <a:gd name="adj2" fmla="val -8333"/>
              <a:gd name="adj3" fmla="val 141448"/>
              <a:gd name="adj4" fmla="val -5878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Use optional Observation script to randomize the appearance of the object for each image.</a:t>
            </a:r>
            <a:endParaRPr lang="en-US" dirty="0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FF278817-11EB-4738-9F09-5F8E82C167EB}"/>
              </a:ext>
            </a:extLst>
          </p:cNvPr>
          <p:cNvSpPr/>
          <p:nvPr/>
        </p:nvSpPr>
        <p:spPr>
          <a:xfrm>
            <a:off x="9377565" y="1324117"/>
            <a:ext cx="1661824" cy="561105"/>
          </a:xfrm>
          <a:prstGeom prst="borderCallout1">
            <a:avLst>
              <a:gd name="adj1" fmla="val 18750"/>
              <a:gd name="adj2" fmla="val -8333"/>
              <a:gd name="adj3" fmla="val 103627"/>
              <a:gd name="adj4" fmla="val -5829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Capture images for objects with a specified tag.</a:t>
            </a:r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A675C83B-1BAB-45CC-881C-1BFA78D4399A}"/>
              </a:ext>
            </a:extLst>
          </p:cNvPr>
          <p:cNvSpPr/>
          <p:nvPr/>
        </p:nvSpPr>
        <p:spPr>
          <a:xfrm>
            <a:off x="2861239" y="4625093"/>
            <a:ext cx="1661824" cy="808523"/>
          </a:xfrm>
          <a:prstGeom prst="borderCallout1">
            <a:avLst>
              <a:gd name="adj1" fmla="val 18750"/>
              <a:gd name="adj2" fmla="val -8333"/>
              <a:gd name="adj3" fmla="val -111528"/>
              <a:gd name="adj4" fmla="val -1485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schemeClr val="tx1"/>
                </a:solidFill>
              </a:rPr>
              <a:t>Switch image capture to the next Observation object when specified count is reached.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6BA21CD-ACD0-4C19-B932-3FC59DEA1B7E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 flipV="1">
            <a:off x="4523063" y="2109578"/>
            <a:ext cx="1132475" cy="82739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5783034-7977-4D37-8D77-FBEA12A81D58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4523063" y="2936973"/>
            <a:ext cx="1132475" cy="68781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39EDD36-0573-4147-BE29-9A5A1C470380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>
            <a:off x="4523063" y="2936973"/>
            <a:ext cx="1132474" cy="220302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7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73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Wilson</dc:creator>
  <cp:lastModifiedBy>James Wilson</cp:lastModifiedBy>
  <cp:revision>19</cp:revision>
  <dcterms:created xsi:type="dcterms:W3CDTF">2018-12-16T23:50:54Z</dcterms:created>
  <dcterms:modified xsi:type="dcterms:W3CDTF">2018-12-25T00:56:21Z</dcterms:modified>
</cp:coreProperties>
</file>