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DFDB5-6861-4EDB-AC54-3345C0ACC1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2501C56-AD5C-4172-9F63-947476218104}">
      <dgm:prSet phldrT="[Text]" phldr="1"/>
      <dgm:spPr/>
      <dgm:t>
        <a:bodyPr/>
        <a:lstStyle/>
        <a:p>
          <a:endParaRPr lang="en-US" dirty="0"/>
        </a:p>
      </dgm:t>
    </dgm:pt>
    <dgm:pt modelId="{7D1929A2-C5C2-4E03-81A1-C9518FBD55C8}" type="parTrans" cxnId="{B5974B9D-F15D-4BBB-9D6B-63CFD8CDB929}">
      <dgm:prSet/>
      <dgm:spPr/>
      <dgm:t>
        <a:bodyPr/>
        <a:lstStyle/>
        <a:p>
          <a:endParaRPr lang="en-US"/>
        </a:p>
      </dgm:t>
    </dgm:pt>
    <dgm:pt modelId="{62035C73-5A5B-412E-B50E-B17DAA3B2BA2}" type="sibTrans" cxnId="{B5974B9D-F15D-4BBB-9D6B-63CFD8CDB929}">
      <dgm:prSet/>
      <dgm:spPr/>
      <dgm:t>
        <a:bodyPr/>
        <a:lstStyle/>
        <a:p>
          <a:endParaRPr lang="en-US"/>
        </a:p>
      </dgm:t>
    </dgm:pt>
    <dgm:pt modelId="{7B1E65FE-9984-4606-8138-DA42D01AEC7F}">
      <dgm:prSet phldrT="[Text]" phldr="1"/>
      <dgm:spPr/>
      <dgm:t>
        <a:bodyPr/>
        <a:lstStyle/>
        <a:p>
          <a:endParaRPr lang="en-US"/>
        </a:p>
      </dgm:t>
    </dgm:pt>
    <dgm:pt modelId="{99E0A498-57F4-4390-BB50-B74434A6C85D}" type="parTrans" cxnId="{8CF92D97-F99F-4D41-AB62-332B8D3AA012}">
      <dgm:prSet/>
      <dgm:spPr/>
      <dgm:t>
        <a:bodyPr/>
        <a:lstStyle/>
        <a:p>
          <a:endParaRPr lang="en-US"/>
        </a:p>
      </dgm:t>
    </dgm:pt>
    <dgm:pt modelId="{F969E10A-57B3-4AC6-B1DC-275FFC712BA2}" type="sibTrans" cxnId="{8CF92D97-F99F-4D41-AB62-332B8D3AA012}">
      <dgm:prSet/>
      <dgm:spPr/>
      <dgm:t>
        <a:bodyPr/>
        <a:lstStyle/>
        <a:p>
          <a:endParaRPr lang="en-US"/>
        </a:p>
      </dgm:t>
    </dgm:pt>
    <dgm:pt modelId="{2C7B51D1-E1BF-45A1-A870-9774AE239FF7}">
      <dgm:prSet phldrT="[Text]" phldr="1"/>
      <dgm:spPr/>
      <dgm:t>
        <a:bodyPr/>
        <a:lstStyle/>
        <a:p>
          <a:endParaRPr lang="en-US"/>
        </a:p>
      </dgm:t>
    </dgm:pt>
    <dgm:pt modelId="{39406E85-5E8C-4EA4-94DD-D7C039B3B81D}" type="parTrans" cxnId="{8B87C560-382E-44C2-956B-83BA3B618ECF}">
      <dgm:prSet/>
      <dgm:spPr/>
      <dgm:t>
        <a:bodyPr/>
        <a:lstStyle/>
        <a:p>
          <a:endParaRPr lang="en-US"/>
        </a:p>
      </dgm:t>
    </dgm:pt>
    <dgm:pt modelId="{946D26FC-5DE1-49C8-B5D1-2FF561CD1306}" type="sibTrans" cxnId="{8B87C560-382E-44C2-956B-83BA3B618ECF}">
      <dgm:prSet/>
      <dgm:spPr/>
      <dgm:t>
        <a:bodyPr/>
        <a:lstStyle/>
        <a:p>
          <a:endParaRPr lang="en-US"/>
        </a:p>
      </dgm:t>
    </dgm:pt>
    <dgm:pt modelId="{E772072E-A390-4547-BC2B-06743D6E5D64}">
      <dgm:prSet phldrT="[Text]" phldr="1"/>
      <dgm:spPr/>
      <dgm:t>
        <a:bodyPr/>
        <a:lstStyle/>
        <a:p>
          <a:endParaRPr lang="en-US"/>
        </a:p>
      </dgm:t>
    </dgm:pt>
    <dgm:pt modelId="{8CF88BFA-37AF-424E-A867-306EE60B4FC0}" type="parTrans" cxnId="{B617C55C-A12C-4A36-AD44-7813E6BF1183}">
      <dgm:prSet/>
      <dgm:spPr/>
      <dgm:t>
        <a:bodyPr/>
        <a:lstStyle/>
        <a:p>
          <a:endParaRPr lang="en-US"/>
        </a:p>
      </dgm:t>
    </dgm:pt>
    <dgm:pt modelId="{848A74D7-4D0E-4151-B2AE-2D402657D006}" type="sibTrans" cxnId="{B617C55C-A12C-4A36-AD44-7813E6BF1183}">
      <dgm:prSet/>
      <dgm:spPr/>
      <dgm:t>
        <a:bodyPr/>
        <a:lstStyle/>
        <a:p>
          <a:endParaRPr lang="en-US"/>
        </a:p>
      </dgm:t>
    </dgm:pt>
    <dgm:pt modelId="{28ECF9E2-FA37-40F0-BDFC-46D25CBD614E}">
      <dgm:prSet phldrT="[Text]" phldr="1"/>
      <dgm:spPr/>
      <dgm:t>
        <a:bodyPr/>
        <a:lstStyle/>
        <a:p>
          <a:endParaRPr lang="en-US"/>
        </a:p>
      </dgm:t>
    </dgm:pt>
    <dgm:pt modelId="{5BF9F355-5223-46F2-A0C6-1A0AE1878736}" type="parTrans" cxnId="{45AADC9D-9A97-405A-BBF8-D5AE4566B8FA}">
      <dgm:prSet/>
      <dgm:spPr/>
      <dgm:t>
        <a:bodyPr/>
        <a:lstStyle/>
        <a:p>
          <a:endParaRPr lang="en-US"/>
        </a:p>
      </dgm:t>
    </dgm:pt>
    <dgm:pt modelId="{5A5BFEB3-5B17-45F7-BC94-A6C3E2EB6615}" type="sibTrans" cxnId="{45AADC9D-9A97-405A-BBF8-D5AE4566B8FA}">
      <dgm:prSet/>
      <dgm:spPr/>
      <dgm:t>
        <a:bodyPr/>
        <a:lstStyle/>
        <a:p>
          <a:endParaRPr lang="en-US"/>
        </a:p>
      </dgm:t>
    </dgm:pt>
    <dgm:pt modelId="{0799503B-655A-4816-80EA-E3804A374E14}" type="pres">
      <dgm:prSet presAssocID="{AC5DFDB5-6861-4EDB-AC54-3345C0ACC117}" presName="diagram" presStyleCnt="0">
        <dgm:presLayoutVars>
          <dgm:dir/>
          <dgm:resizeHandles val="exact"/>
        </dgm:presLayoutVars>
      </dgm:prSet>
      <dgm:spPr/>
    </dgm:pt>
    <dgm:pt modelId="{7FB1418A-6049-4F58-9E87-977ED28CDA55}" type="pres">
      <dgm:prSet presAssocID="{D2501C56-AD5C-4172-9F63-947476218104}" presName="node" presStyleLbl="node1" presStyleIdx="0" presStyleCnt="5">
        <dgm:presLayoutVars>
          <dgm:bulletEnabled val="1"/>
        </dgm:presLayoutVars>
      </dgm:prSet>
      <dgm:spPr/>
    </dgm:pt>
    <dgm:pt modelId="{8A79A6C6-C0BE-4A0B-8C6D-2D4F4910A58F}" type="pres">
      <dgm:prSet presAssocID="{62035C73-5A5B-412E-B50E-B17DAA3B2BA2}" presName="sibTrans" presStyleCnt="0"/>
      <dgm:spPr/>
    </dgm:pt>
    <dgm:pt modelId="{90F85C8D-9E73-475D-BABF-38B373D4D048}" type="pres">
      <dgm:prSet presAssocID="{7B1E65FE-9984-4606-8138-DA42D01AEC7F}" presName="node" presStyleLbl="node1" presStyleIdx="1" presStyleCnt="5">
        <dgm:presLayoutVars>
          <dgm:bulletEnabled val="1"/>
        </dgm:presLayoutVars>
      </dgm:prSet>
      <dgm:spPr/>
    </dgm:pt>
    <dgm:pt modelId="{821D1E7E-2D12-46C6-AC19-120F45D3CD7C}" type="pres">
      <dgm:prSet presAssocID="{F969E10A-57B3-4AC6-B1DC-275FFC712BA2}" presName="sibTrans" presStyleCnt="0"/>
      <dgm:spPr/>
    </dgm:pt>
    <dgm:pt modelId="{7A9D2A0A-2E07-492C-AE76-FEDBF8C3684B}" type="pres">
      <dgm:prSet presAssocID="{2C7B51D1-E1BF-45A1-A870-9774AE239FF7}" presName="node" presStyleLbl="node1" presStyleIdx="2" presStyleCnt="5">
        <dgm:presLayoutVars>
          <dgm:bulletEnabled val="1"/>
        </dgm:presLayoutVars>
      </dgm:prSet>
      <dgm:spPr/>
    </dgm:pt>
    <dgm:pt modelId="{9FDEE1F2-B868-4ED2-9D4D-B5AA6A029892}" type="pres">
      <dgm:prSet presAssocID="{946D26FC-5DE1-49C8-B5D1-2FF561CD1306}" presName="sibTrans" presStyleCnt="0"/>
      <dgm:spPr/>
    </dgm:pt>
    <dgm:pt modelId="{CA15E4BB-EA82-47E6-86E3-B458D8DBFE71}" type="pres">
      <dgm:prSet presAssocID="{E772072E-A390-4547-BC2B-06743D6E5D64}" presName="node" presStyleLbl="node1" presStyleIdx="3" presStyleCnt="5">
        <dgm:presLayoutVars>
          <dgm:bulletEnabled val="1"/>
        </dgm:presLayoutVars>
      </dgm:prSet>
      <dgm:spPr/>
    </dgm:pt>
    <dgm:pt modelId="{448A8694-F946-4556-B17D-F824D0DD801C}" type="pres">
      <dgm:prSet presAssocID="{848A74D7-4D0E-4151-B2AE-2D402657D006}" presName="sibTrans" presStyleCnt="0"/>
      <dgm:spPr/>
    </dgm:pt>
    <dgm:pt modelId="{9618F561-3BE0-4CA6-8D9B-23A39D6AAD2B}" type="pres">
      <dgm:prSet presAssocID="{28ECF9E2-FA37-40F0-BDFC-46D25CBD614E}" presName="node" presStyleLbl="node1" presStyleIdx="4" presStyleCnt="5">
        <dgm:presLayoutVars>
          <dgm:bulletEnabled val="1"/>
        </dgm:presLayoutVars>
      </dgm:prSet>
      <dgm:spPr/>
    </dgm:pt>
  </dgm:ptLst>
  <dgm:cxnLst>
    <dgm:cxn modelId="{0553B30D-DCD6-4272-A6F9-C58C4F244A94}" type="presOf" srcId="{28ECF9E2-FA37-40F0-BDFC-46D25CBD614E}" destId="{9618F561-3BE0-4CA6-8D9B-23A39D6AAD2B}" srcOrd="0" destOrd="0" presId="urn:microsoft.com/office/officeart/2005/8/layout/default"/>
    <dgm:cxn modelId="{B617C55C-A12C-4A36-AD44-7813E6BF1183}" srcId="{AC5DFDB5-6861-4EDB-AC54-3345C0ACC117}" destId="{E772072E-A390-4547-BC2B-06743D6E5D64}" srcOrd="3" destOrd="0" parTransId="{8CF88BFA-37AF-424E-A867-306EE60B4FC0}" sibTransId="{848A74D7-4D0E-4151-B2AE-2D402657D006}"/>
    <dgm:cxn modelId="{8B87C560-382E-44C2-956B-83BA3B618ECF}" srcId="{AC5DFDB5-6861-4EDB-AC54-3345C0ACC117}" destId="{2C7B51D1-E1BF-45A1-A870-9774AE239FF7}" srcOrd="2" destOrd="0" parTransId="{39406E85-5E8C-4EA4-94DD-D7C039B3B81D}" sibTransId="{946D26FC-5DE1-49C8-B5D1-2FF561CD1306}"/>
    <dgm:cxn modelId="{52C1AF68-3EFA-47BA-8397-6C89298A352D}" type="presOf" srcId="{D2501C56-AD5C-4172-9F63-947476218104}" destId="{7FB1418A-6049-4F58-9E87-977ED28CDA55}" srcOrd="0" destOrd="0" presId="urn:microsoft.com/office/officeart/2005/8/layout/default"/>
    <dgm:cxn modelId="{DE230A4E-B75E-494F-935D-82C602BF24D6}" type="presOf" srcId="{2C7B51D1-E1BF-45A1-A870-9774AE239FF7}" destId="{7A9D2A0A-2E07-492C-AE76-FEDBF8C3684B}" srcOrd="0" destOrd="0" presId="urn:microsoft.com/office/officeart/2005/8/layout/default"/>
    <dgm:cxn modelId="{17F43474-7775-4930-A408-44D28D1C9348}" type="presOf" srcId="{7B1E65FE-9984-4606-8138-DA42D01AEC7F}" destId="{90F85C8D-9E73-475D-BABF-38B373D4D048}" srcOrd="0" destOrd="0" presId="urn:microsoft.com/office/officeart/2005/8/layout/default"/>
    <dgm:cxn modelId="{1C88E277-A6F3-45FA-A5EB-47DB7941E880}" type="presOf" srcId="{AC5DFDB5-6861-4EDB-AC54-3345C0ACC117}" destId="{0799503B-655A-4816-80EA-E3804A374E14}" srcOrd="0" destOrd="0" presId="urn:microsoft.com/office/officeart/2005/8/layout/default"/>
    <dgm:cxn modelId="{8CF92D97-F99F-4D41-AB62-332B8D3AA012}" srcId="{AC5DFDB5-6861-4EDB-AC54-3345C0ACC117}" destId="{7B1E65FE-9984-4606-8138-DA42D01AEC7F}" srcOrd="1" destOrd="0" parTransId="{99E0A498-57F4-4390-BB50-B74434A6C85D}" sibTransId="{F969E10A-57B3-4AC6-B1DC-275FFC712BA2}"/>
    <dgm:cxn modelId="{B5974B9D-F15D-4BBB-9D6B-63CFD8CDB929}" srcId="{AC5DFDB5-6861-4EDB-AC54-3345C0ACC117}" destId="{D2501C56-AD5C-4172-9F63-947476218104}" srcOrd="0" destOrd="0" parTransId="{7D1929A2-C5C2-4E03-81A1-C9518FBD55C8}" sibTransId="{62035C73-5A5B-412E-B50E-B17DAA3B2BA2}"/>
    <dgm:cxn modelId="{45AADC9D-9A97-405A-BBF8-D5AE4566B8FA}" srcId="{AC5DFDB5-6861-4EDB-AC54-3345C0ACC117}" destId="{28ECF9E2-FA37-40F0-BDFC-46D25CBD614E}" srcOrd="4" destOrd="0" parTransId="{5BF9F355-5223-46F2-A0C6-1A0AE1878736}" sibTransId="{5A5BFEB3-5B17-45F7-BC94-A6C3E2EB6615}"/>
    <dgm:cxn modelId="{264EB0FD-A3C4-41AA-9D9D-5F4A5B3FE99E}" type="presOf" srcId="{E772072E-A390-4547-BC2B-06743D6E5D64}" destId="{CA15E4BB-EA82-47E6-86E3-B458D8DBFE71}" srcOrd="0" destOrd="0" presId="urn:microsoft.com/office/officeart/2005/8/layout/default"/>
    <dgm:cxn modelId="{A7860CB8-EE8A-4C22-8F26-B9671EE2BC38}" type="presParOf" srcId="{0799503B-655A-4816-80EA-E3804A374E14}" destId="{7FB1418A-6049-4F58-9E87-977ED28CDA55}" srcOrd="0" destOrd="0" presId="urn:microsoft.com/office/officeart/2005/8/layout/default"/>
    <dgm:cxn modelId="{ABFCDEE3-590E-4617-AB0C-BFCDC3F317B6}" type="presParOf" srcId="{0799503B-655A-4816-80EA-E3804A374E14}" destId="{8A79A6C6-C0BE-4A0B-8C6D-2D4F4910A58F}" srcOrd="1" destOrd="0" presId="urn:microsoft.com/office/officeart/2005/8/layout/default"/>
    <dgm:cxn modelId="{CB0AFA02-581F-446C-8201-27924A8C1DB4}" type="presParOf" srcId="{0799503B-655A-4816-80EA-E3804A374E14}" destId="{90F85C8D-9E73-475D-BABF-38B373D4D048}" srcOrd="2" destOrd="0" presId="urn:microsoft.com/office/officeart/2005/8/layout/default"/>
    <dgm:cxn modelId="{B7937D85-D3BE-40E8-9DFF-590424173EBD}" type="presParOf" srcId="{0799503B-655A-4816-80EA-E3804A374E14}" destId="{821D1E7E-2D12-46C6-AC19-120F45D3CD7C}" srcOrd="3" destOrd="0" presId="urn:microsoft.com/office/officeart/2005/8/layout/default"/>
    <dgm:cxn modelId="{B96511B6-C380-4843-9433-8AAC5652E602}" type="presParOf" srcId="{0799503B-655A-4816-80EA-E3804A374E14}" destId="{7A9D2A0A-2E07-492C-AE76-FEDBF8C3684B}" srcOrd="4" destOrd="0" presId="urn:microsoft.com/office/officeart/2005/8/layout/default"/>
    <dgm:cxn modelId="{7877D094-B2A2-4232-8FF7-0BFB8C7B8E31}" type="presParOf" srcId="{0799503B-655A-4816-80EA-E3804A374E14}" destId="{9FDEE1F2-B868-4ED2-9D4D-B5AA6A029892}" srcOrd="5" destOrd="0" presId="urn:microsoft.com/office/officeart/2005/8/layout/default"/>
    <dgm:cxn modelId="{1DF185D3-6750-4E0C-A0DB-B7B5F90E8731}" type="presParOf" srcId="{0799503B-655A-4816-80EA-E3804A374E14}" destId="{CA15E4BB-EA82-47E6-86E3-B458D8DBFE71}" srcOrd="6" destOrd="0" presId="urn:microsoft.com/office/officeart/2005/8/layout/default"/>
    <dgm:cxn modelId="{C2D6A747-B90D-478A-BD2D-3F55104DA96B}" type="presParOf" srcId="{0799503B-655A-4816-80EA-E3804A374E14}" destId="{448A8694-F946-4556-B17D-F824D0DD801C}" srcOrd="7" destOrd="0" presId="urn:microsoft.com/office/officeart/2005/8/layout/default"/>
    <dgm:cxn modelId="{7F6AE150-D0CB-41AD-9F26-C3BAF9C82DC4}" type="presParOf" srcId="{0799503B-655A-4816-80EA-E3804A374E14}" destId="{9618F561-3BE0-4CA6-8D9B-23A39D6AAD2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1418A-6049-4F58-9E87-977ED28CDA55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221978" y="2645"/>
        <a:ext cx="2706687" cy="1624012"/>
      </dsp:txXfrm>
    </dsp:sp>
    <dsp:sp modelId="{90F85C8D-9E73-475D-BABF-38B373D4D048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99334" y="2645"/>
        <a:ext cx="2706687" cy="1624012"/>
      </dsp:txXfrm>
    </dsp:sp>
    <dsp:sp modelId="{7A9D2A0A-2E07-492C-AE76-FEDBF8C3684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221978" y="1897327"/>
        <a:ext cx="2706687" cy="1624012"/>
      </dsp:txXfrm>
    </dsp:sp>
    <dsp:sp modelId="{CA15E4BB-EA82-47E6-86E3-B458D8DBFE71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99334" y="1897327"/>
        <a:ext cx="2706687" cy="1624012"/>
      </dsp:txXfrm>
    </dsp:sp>
    <dsp:sp modelId="{9618F561-3BE0-4CA6-8D9B-23A39D6AAD2B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8F69-AA9D-406C-B8AA-047A3D52A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B9DE-0011-44FA-B093-867E657C1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2449-30B9-4411-9937-C37F929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F43A-1FCB-4A5C-87C2-CE2D4E95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2430-927E-414F-9901-CE2DC896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BC4A-48EB-4CF5-AC51-E16D69A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CC092-BD22-451F-A8D8-2C89C265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1759-9B48-43B1-8FE9-12AF4E92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C5538-941B-443D-AB1C-FBC51E1E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9E64-EEF4-4683-B8ED-06F676A5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6BFE3-0225-4FF7-95C7-D9BE3814F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7B24C-AB19-46A1-8B58-6E8FD20F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0A8C-25FC-4D74-8C70-75C0512E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0839-FE86-4D2A-A38C-EFCD0BE7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6017-F3AD-463D-87E3-CA613BF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0830-E909-41AE-888E-83FAAE00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763E-B795-4646-B9E6-154F7A30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FEB4-0D7F-4682-92F5-B12134E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BA8E-EAB3-4BF7-BD00-A9A5493C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00A4-A9BE-4299-B780-CF814A61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C1F5-7BE9-4D84-8D8F-4C4CEBB7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05A8-0749-4BCC-ACE1-F1A17FF1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F723-AD15-4000-910D-B63DF985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9062-11A7-4480-8BBD-907BAD4A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1A62-5E10-4095-84E3-7AF917F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D6B9-C5FC-4ECB-B4FD-F2E9CDD3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8809-B37E-4CCD-A446-9EDC1DFF2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9236B-C472-45BB-B106-CF14A9E3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89CC-92A3-46E7-8412-596BD97A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36A62-0D2E-4739-B9FB-5EE25691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34D39-9452-4A76-862D-C7CBC46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BD52-A97D-4EE9-A2AF-3BC7845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F718-7994-4B72-96E8-F4E053CD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8B19B-7D43-4E7E-BBC2-358F09C9D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8A591-D1D2-45B1-B654-DDE084A5F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1766C-C2A1-4354-BE09-A803B908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1CE32-1F77-4211-A502-A8EC9D2E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0BF45-F033-49C7-941B-D13F5A19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2A0B0-D266-4C3B-9F76-F0F6269D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90E0-CC66-410B-8400-3AB1864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EFF2D-F00F-48BA-B67D-F8287E09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94416-C1DF-4CF6-878D-C10049B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1161-B314-4953-8475-825645C0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7461-0F23-402F-865C-E341F33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9E2E0-F902-4EA7-B076-56605413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EC9A-7231-4E00-8445-BD166ED6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80B7-3442-451B-92CE-49D717F8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CE94-8D42-41A3-8C63-4BDF7011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C7654-DBF2-41AE-B845-811C8F0A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452F-EEEA-45CE-BE67-F06F966E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4E14-CEA7-4972-BD3F-170D7C9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42C8-63F9-416B-8BBE-E123C7F7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8702-55F4-4D72-98F4-BC0A63E3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4CAAE-2016-492B-91DA-9DEC50DC4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D56F5-F88D-4E2C-ADC5-94AFAB0FA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440B-E8AD-4702-AF26-CFA34F99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D958-B93A-4357-9718-D0B635E3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0CDF6-1C4D-4F8A-9CEF-BB5963AC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5FA1C-289F-4FEF-BE36-C146C46A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E10A-BDD6-48A1-8165-E8296E6E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7F3B-0137-4B40-8C75-4875B82CE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39A7-C990-40BD-97EE-431FBE7F9C0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3F72-B919-45AA-840B-DC4DDB597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9E23-5D7A-4651-94CA-B49FA62B4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3E1B-D180-4107-B6B1-B3792BAD3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E1549-2D66-4333-9E5C-9C951E536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ABF6A8-4D42-42B6-8FD8-331400C1672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9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E4EF9C-03D4-4C56-AB34-4F2929620B22}"/>
              </a:ext>
            </a:extLst>
          </p:cNvPr>
          <p:cNvSpPr/>
          <p:nvPr/>
        </p:nvSpPr>
        <p:spPr>
          <a:xfrm>
            <a:off x="6646750" y="2533785"/>
            <a:ext cx="1661823" cy="100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4F556-D78B-42E7-A7BD-F648475BA5D3}"/>
              </a:ext>
            </a:extLst>
          </p:cNvPr>
          <p:cNvSpPr/>
          <p:nvPr/>
        </p:nvSpPr>
        <p:spPr>
          <a:xfrm>
            <a:off x="4117181" y="2533786"/>
            <a:ext cx="1661823" cy="100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ML-Agents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F2ECA-59DC-44BC-ADF5-E2B4AC905268}"/>
              </a:ext>
            </a:extLst>
          </p:cNvPr>
          <p:cNvSpPr/>
          <p:nvPr/>
        </p:nvSpPr>
        <p:spPr>
          <a:xfrm>
            <a:off x="8915888" y="1462860"/>
            <a:ext cx="1661823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Generator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F8F45-BC1B-4EB9-8FEC-782B721D962C}"/>
              </a:ext>
            </a:extLst>
          </p:cNvPr>
          <p:cNvSpPr/>
          <p:nvPr/>
        </p:nvSpPr>
        <p:spPr>
          <a:xfrm>
            <a:off x="8915888" y="3775920"/>
            <a:ext cx="1661823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Classifier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4997DF-5EEC-465C-A3A2-8B0FBEEF6269}"/>
              </a:ext>
            </a:extLst>
          </p:cNvPr>
          <p:cNvGrpSpPr/>
          <p:nvPr/>
        </p:nvGrpSpPr>
        <p:grpSpPr>
          <a:xfrm>
            <a:off x="157285" y="1984863"/>
            <a:ext cx="3092150" cy="1885433"/>
            <a:chOff x="453483" y="470141"/>
            <a:chExt cx="3092150" cy="18854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0E3060-BD9C-470A-805A-045B3F1DEC66}"/>
                </a:ext>
              </a:extLst>
            </p:cNvPr>
            <p:cNvSpPr/>
            <p:nvPr/>
          </p:nvSpPr>
          <p:spPr>
            <a:xfrm>
              <a:off x="453483" y="470141"/>
              <a:ext cx="3092150" cy="1885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Unity IDE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59BE2-42FF-4FE8-9795-06340509BE21}"/>
                </a:ext>
              </a:extLst>
            </p:cNvPr>
            <p:cNvSpPr/>
            <p:nvPr/>
          </p:nvSpPr>
          <p:spPr>
            <a:xfrm>
              <a:off x="453483" y="1726163"/>
              <a:ext cx="1552599" cy="6294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Scene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926EE2-69E8-4F6B-8D4F-31FF557EA212}"/>
                </a:ext>
              </a:extLst>
            </p:cNvPr>
            <p:cNvSpPr/>
            <p:nvPr/>
          </p:nvSpPr>
          <p:spPr>
            <a:xfrm>
              <a:off x="2006082" y="1726163"/>
              <a:ext cx="1539551" cy="6294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TrainGen</a:t>
              </a:r>
              <a:endParaRPr lang="en-US" dirty="0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6CF1A2-6FD3-4637-89C7-3CC2F219926A}"/>
              </a:ext>
            </a:extLst>
          </p:cNvPr>
          <p:cNvSpPr/>
          <p:nvPr/>
        </p:nvSpPr>
        <p:spPr>
          <a:xfrm>
            <a:off x="3347406" y="2836505"/>
            <a:ext cx="671804" cy="40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44C054-2D1E-44BD-90FF-613AE98072F3}"/>
              </a:ext>
            </a:extLst>
          </p:cNvPr>
          <p:cNvSpPr/>
          <p:nvPr/>
        </p:nvSpPr>
        <p:spPr>
          <a:xfrm>
            <a:off x="5876975" y="2836505"/>
            <a:ext cx="671804" cy="40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0B4812-BF24-43EC-97CA-6D7C0B143DFA}"/>
              </a:ext>
            </a:extLst>
          </p:cNvPr>
          <p:cNvSpPr/>
          <p:nvPr/>
        </p:nvSpPr>
        <p:spPr>
          <a:xfrm rot="5400000">
            <a:off x="9053181" y="2818374"/>
            <a:ext cx="1375814" cy="40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63340C2-8D9B-41AC-88D3-3259AC39CB93}"/>
              </a:ext>
            </a:extLst>
          </p:cNvPr>
          <p:cNvSpPr/>
          <p:nvPr/>
        </p:nvSpPr>
        <p:spPr>
          <a:xfrm>
            <a:off x="8243259" y="4002833"/>
            <a:ext cx="592832" cy="438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8C52D8-1F97-4DB0-A352-18B46E0D2587}"/>
              </a:ext>
            </a:extLst>
          </p:cNvPr>
          <p:cNvSpPr/>
          <p:nvPr/>
        </p:nvSpPr>
        <p:spPr>
          <a:xfrm>
            <a:off x="7318217" y="4115854"/>
            <a:ext cx="990356" cy="213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F3123C-70F3-4D2E-93E5-77538DD1A974}"/>
              </a:ext>
            </a:extLst>
          </p:cNvPr>
          <p:cNvSpPr/>
          <p:nvPr/>
        </p:nvSpPr>
        <p:spPr>
          <a:xfrm rot="5400000">
            <a:off x="7124665" y="3832495"/>
            <a:ext cx="644518" cy="2574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BB3AF7E-89E8-47A1-8AF7-B520EDEE656B}"/>
              </a:ext>
            </a:extLst>
          </p:cNvPr>
          <p:cNvSpPr/>
          <p:nvPr/>
        </p:nvSpPr>
        <p:spPr>
          <a:xfrm>
            <a:off x="8243259" y="1701818"/>
            <a:ext cx="592832" cy="438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3B1FD6-F157-432E-A041-EFBF1BE2DCD3}"/>
              </a:ext>
            </a:extLst>
          </p:cNvPr>
          <p:cNvSpPr/>
          <p:nvPr/>
        </p:nvSpPr>
        <p:spPr>
          <a:xfrm>
            <a:off x="7318217" y="1810139"/>
            <a:ext cx="990356" cy="21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54E605-E96C-4363-A152-ADAE472F2C6F}"/>
              </a:ext>
            </a:extLst>
          </p:cNvPr>
          <p:cNvSpPr/>
          <p:nvPr/>
        </p:nvSpPr>
        <p:spPr>
          <a:xfrm rot="5400000">
            <a:off x="7227655" y="2068197"/>
            <a:ext cx="438538" cy="2574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Wilson</dc:creator>
  <cp:lastModifiedBy>James Wilson</cp:lastModifiedBy>
  <cp:revision>9</cp:revision>
  <dcterms:created xsi:type="dcterms:W3CDTF">2018-12-16T23:50:54Z</dcterms:created>
  <dcterms:modified xsi:type="dcterms:W3CDTF">2018-12-19T15:51:47Z</dcterms:modified>
</cp:coreProperties>
</file>