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0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0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0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D956-8A60-4103-A690-FC63891D1ECC}" type="datetimeFigureOut">
              <a:rPr lang="en-GB" smtClean="0"/>
              <a:t>14/08/2016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DDFB-2DB1-48C6-981C-FAEB91361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1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862" y="117812"/>
            <a:ext cx="3325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err="1">
                <a:latin typeface="+mj-lt"/>
              </a:rPr>
              <a:t>ProxiMate</a:t>
            </a:r>
            <a:endParaRPr lang="en-GB" sz="6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010" y="1133475"/>
            <a:ext cx="3811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App initialisation flow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616410" y="184486"/>
            <a:ext cx="4955338" cy="6456947"/>
            <a:chOff x="5616410" y="184486"/>
            <a:chExt cx="4955338" cy="6456947"/>
          </a:xfrm>
        </p:grpSpPr>
        <p:sp>
          <p:nvSpPr>
            <p:cNvPr id="2" name="Rectangle 1"/>
            <p:cNvSpPr/>
            <p:nvPr/>
          </p:nvSpPr>
          <p:spPr>
            <a:xfrm>
              <a:off x="7347284" y="184486"/>
              <a:ext cx="1933073" cy="44115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Subscribe to firebase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347284" y="1010654"/>
              <a:ext cx="1933073" cy="44115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Get </a:t>
              </a:r>
              <a:r>
                <a:rPr lang="en-GB" sz="1400" dirty="0" err="1"/>
                <a:t>locationId</a:t>
              </a:r>
              <a:r>
                <a:rPr lang="en-GB" sz="1400" dirty="0"/>
                <a:t> from LS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347284" y="1836822"/>
              <a:ext cx="1933073" cy="44115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Get Geo Position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56093" y="2656479"/>
              <a:ext cx="1315453" cy="584027"/>
              <a:chOff x="5097377" y="2873046"/>
              <a:chExt cx="1315453" cy="584027"/>
            </a:xfrm>
          </p:grpSpPr>
          <p:sp>
            <p:nvSpPr>
              <p:cNvPr id="5" name="Rectangle 4"/>
              <p:cNvSpPr/>
              <p:nvPr/>
            </p:nvSpPr>
            <p:spPr>
              <a:xfrm rot="18900000">
                <a:off x="5478378" y="2903621"/>
                <a:ext cx="553452" cy="55345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97377" y="2873046"/>
                <a:ext cx="1315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Geo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Avail?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45967" y="3513222"/>
              <a:ext cx="1315453" cy="553452"/>
              <a:chOff x="5097377" y="2903621"/>
              <a:chExt cx="1315453" cy="553452"/>
            </a:xfrm>
          </p:grpSpPr>
          <p:sp>
            <p:nvSpPr>
              <p:cNvPr id="9" name="Rectangle 8"/>
              <p:cNvSpPr/>
              <p:nvPr/>
            </p:nvSpPr>
            <p:spPr>
              <a:xfrm rot="18900000">
                <a:off x="5478378" y="2903621"/>
                <a:ext cx="553452" cy="55345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97377" y="3026458"/>
                <a:ext cx="1315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err="1">
                    <a:solidFill>
                      <a:schemeClr val="bg1"/>
                    </a:solidFill>
                  </a:rPr>
                  <a:t>locId</a:t>
                </a:r>
                <a:r>
                  <a:rPr lang="en-GB" sz="14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sp>
          <p:nvSpPr>
            <p:cNvPr id="11" name="Rectangle: Rounded Corners 10"/>
            <p:cNvSpPr/>
            <p:nvPr/>
          </p:nvSpPr>
          <p:spPr>
            <a:xfrm>
              <a:off x="9047748" y="3569368"/>
              <a:ext cx="1524000" cy="441158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Redirect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6410" y="4637658"/>
              <a:ext cx="1467858" cy="44115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Update Firebase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95044" y="4637658"/>
              <a:ext cx="1467858" cy="44115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Create in Firebase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95044" y="5418678"/>
              <a:ext cx="1467858" cy="44115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Store returned </a:t>
              </a:r>
              <a:r>
                <a:rPr lang="en-GB" sz="1400" dirty="0" err="1"/>
                <a:t>locationId</a:t>
              </a:r>
              <a:endParaRPr lang="en-GB" sz="1400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7870981" y="6200275"/>
              <a:ext cx="1524000" cy="441158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Initialised</a:t>
              </a:r>
            </a:p>
          </p:txBody>
        </p:sp>
        <p:cxnSp>
          <p:nvCxnSpPr>
            <p:cNvPr id="19" name="Straight Arrow Connector 18"/>
            <p:cNvCxnSpPr>
              <a:stCxn id="2" idx="2"/>
              <a:endCxn id="3" idx="0"/>
            </p:cNvCxnSpPr>
            <p:nvPr/>
          </p:nvCxnSpPr>
          <p:spPr>
            <a:xfrm>
              <a:off x="8313821" y="625644"/>
              <a:ext cx="0" cy="38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2"/>
              <a:endCxn id="4" idx="0"/>
            </p:cNvCxnSpPr>
            <p:nvPr/>
          </p:nvCxnSpPr>
          <p:spPr>
            <a:xfrm>
              <a:off x="8313821" y="1451812"/>
              <a:ext cx="0" cy="38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2"/>
            </p:cNvCxnSpPr>
            <p:nvPr/>
          </p:nvCxnSpPr>
          <p:spPr>
            <a:xfrm flipH="1">
              <a:off x="8313819" y="2277980"/>
              <a:ext cx="2" cy="294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1" idx="0"/>
            </p:cNvCxnSpPr>
            <p:nvPr/>
          </p:nvCxnSpPr>
          <p:spPr>
            <a:xfrm>
              <a:off x="8542421" y="3132179"/>
              <a:ext cx="1267327" cy="4371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1"/>
              <a:endCxn id="12" idx="0"/>
            </p:cNvCxnSpPr>
            <p:nvPr/>
          </p:nvCxnSpPr>
          <p:spPr>
            <a:xfrm flipH="1">
              <a:off x="6350339" y="3985623"/>
              <a:ext cx="957680" cy="65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1"/>
              <a:endCxn id="9" idx="3"/>
            </p:cNvCxnSpPr>
            <p:nvPr/>
          </p:nvCxnSpPr>
          <p:spPr>
            <a:xfrm flipH="1">
              <a:off x="7699369" y="3159455"/>
              <a:ext cx="418776" cy="43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3" idx="0"/>
            </p:cNvCxnSpPr>
            <p:nvPr/>
          </p:nvCxnSpPr>
          <p:spPr>
            <a:xfrm>
              <a:off x="7699369" y="3985623"/>
              <a:ext cx="929604" cy="65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2"/>
              <a:endCxn id="14" idx="0"/>
            </p:cNvCxnSpPr>
            <p:nvPr/>
          </p:nvCxnSpPr>
          <p:spPr>
            <a:xfrm>
              <a:off x="8628973" y="5078816"/>
              <a:ext cx="0" cy="339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2"/>
              <a:endCxn id="15" idx="0"/>
            </p:cNvCxnSpPr>
            <p:nvPr/>
          </p:nvCxnSpPr>
          <p:spPr>
            <a:xfrm>
              <a:off x="8628973" y="5859836"/>
              <a:ext cx="4008" cy="34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2"/>
              <a:endCxn id="15" idx="1"/>
            </p:cNvCxnSpPr>
            <p:nvPr/>
          </p:nvCxnSpPr>
          <p:spPr>
            <a:xfrm>
              <a:off x="6350339" y="5078816"/>
              <a:ext cx="1520642" cy="134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51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Fairhurst</dc:creator>
  <cp:lastModifiedBy>Mark Fairhurst</cp:lastModifiedBy>
  <cp:revision>2</cp:revision>
  <dcterms:created xsi:type="dcterms:W3CDTF">2016-08-14T14:31:16Z</dcterms:created>
  <dcterms:modified xsi:type="dcterms:W3CDTF">2016-08-14T14:32:11Z</dcterms:modified>
</cp:coreProperties>
</file>