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9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0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47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2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48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86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48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35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56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99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31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1EDB-204B-451A-80E5-C4011F290BA9}" type="datetimeFigureOut">
              <a:rPr lang="en-CA" smtClean="0"/>
              <a:t>2014-10-03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0A4F-98BC-4AC6-9D03-B7B57257D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splay 3"/>
          <p:cNvSpPr/>
          <p:nvPr/>
        </p:nvSpPr>
        <p:spPr>
          <a:xfrm>
            <a:off x="539552" y="548680"/>
            <a:ext cx="1656184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Login/Register</a:t>
            </a:r>
            <a:endParaRPr lang="en-CA" sz="1200" dirty="0"/>
          </a:p>
        </p:txBody>
      </p:sp>
      <p:sp>
        <p:nvSpPr>
          <p:cNvPr id="5" name="Flowchart: Decision 4"/>
          <p:cNvSpPr/>
          <p:nvPr/>
        </p:nvSpPr>
        <p:spPr>
          <a:xfrm>
            <a:off x="2555776" y="54868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195736" y="855004"/>
            <a:ext cx="36004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7172141" y="54868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 user</a:t>
            </a:r>
            <a:endParaRPr lang="en-CA" sz="1200" dirty="0"/>
          </a:p>
        </p:txBody>
      </p:sp>
      <p:cxnSp>
        <p:nvCxnSpPr>
          <p:cNvPr id="10" name="Straight Connector 9"/>
          <p:cNvCxnSpPr>
            <a:stCxn id="5" idx="3"/>
            <a:endCxn id="16" idx="1"/>
          </p:cNvCxnSpPr>
          <p:nvPr/>
        </p:nvCxnSpPr>
        <p:spPr>
          <a:xfrm>
            <a:off x="3470176" y="855004"/>
            <a:ext cx="52576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7117038" y="3391807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SQL</a:t>
            </a:r>
            <a:endParaRPr lang="en-CA" dirty="0"/>
          </a:p>
        </p:txBody>
      </p:sp>
      <p:cxnSp>
        <p:nvCxnSpPr>
          <p:cNvPr id="12" name="Straight Connector 11"/>
          <p:cNvCxnSpPr>
            <a:stCxn id="28" idx="0"/>
            <a:endCxn id="5" idx="2"/>
          </p:cNvCxnSpPr>
          <p:nvPr/>
        </p:nvCxnSpPr>
        <p:spPr>
          <a:xfrm flipV="1">
            <a:off x="3012976" y="1161328"/>
            <a:ext cx="0" cy="63591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nual Input 15"/>
          <p:cNvSpPr/>
          <p:nvPr/>
        </p:nvSpPr>
        <p:spPr>
          <a:xfrm>
            <a:off x="3995936" y="626404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Get user information</a:t>
            </a:r>
            <a:endParaRPr lang="en-CA" sz="1200" dirty="0"/>
          </a:p>
        </p:txBody>
      </p:sp>
      <p:cxnSp>
        <p:nvCxnSpPr>
          <p:cNvPr id="20" name="Straight Connector 19"/>
          <p:cNvCxnSpPr>
            <a:stCxn id="16" idx="3"/>
            <a:endCxn id="22" idx="1"/>
          </p:cNvCxnSpPr>
          <p:nvPr/>
        </p:nvCxnSpPr>
        <p:spPr>
          <a:xfrm flipV="1">
            <a:off x="4910336" y="849929"/>
            <a:ext cx="464604" cy="50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nual Input 21"/>
          <p:cNvSpPr/>
          <p:nvPr/>
        </p:nvSpPr>
        <p:spPr>
          <a:xfrm>
            <a:off x="5374940" y="621329"/>
            <a:ext cx="1285292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Get username and password</a:t>
            </a:r>
            <a:endParaRPr lang="en-CA" sz="1200" dirty="0"/>
          </a:p>
        </p:txBody>
      </p:sp>
      <p:cxnSp>
        <p:nvCxnSpPr>
          <p:cNvPr id="26" name="Straight Connector 25"/>
          <p:cNvCxnSpPr>
            <a:stCxn id="22" idx="3"/>
            <a:endCxn id="8" idx="1"/>
          </p:cNvCxnSpPr>
          <p:nvPr/>
        </p:nvCxnSpPr>
        <p:spPr>
          <a:xfrm>
            <a:off x="6660232" y="849929"/>
            <a:ext cx="511909" cy="50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nual Input 27"/>
          <p:cNvSpPr/>
          <p:nvPr/>
        </p:nvSpPr>
        <p:spPr>
          <a:xfrm>
            <a:off x="2370330" y="1751520"/>
            <a:ext cx="1285292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Get username and password</a:t>
            </a:r>
            <a:endParaRPr lang="en-CA" sz="1200" dirty="0"/>
          </a:p>
        </p:txBody>
      </p:sp>
      <p:cxnSp>
        <p:nvCxnSpPr>
          <p:cNvPr id="33" name="Straight Connector 32"/>
          <p:cNvCxnSpPr>
            <a:stCxn id="28" idx="3"/>
            <a:endCxn id="57" idx="1"/>
          </p:cNvCxnSpPr>
          <p:nvPr/>
        </p:nvCxnSpPr>
        <p:spPr>
          <a:xfrm>
            <a:off x="3655622" y="1980120"/>
            <a:ext cx="30551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3"/>
            <a:endCxn id="57" idx="0"/>
          </p:cNvCxnSpPr>
          <p:nvPr/>
        </p:nvCxnSpPr>
        <p:spPr>
          <a:xfrm flipH="1">
            <a:off x="4492570" y="855004"/>
            <a:ext cx="3593971" cy="818792"/>
          </a:xfrm>
          <a:prstGeom prst="bentConnector4">
            <a:avLst>
              <a:gd name="adj1" fmla="val -6361"/>
              <a:gd name="adj2" fmla="val 687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5740406" y="1673796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/>
          <p:cNvCxnSpPr>
            <a:stCxn id="57" idx="3"/>
            <a:endCxn id="46" idx="1"/>
          </p:cNvCxnSpPr>
          <p:nvPr/>
        </p:nvCxnSpPr>
        <p:spPr>
          <a:xfrm>
            <a:off x="5024004" y="1980120"/>
            <a:ext cx="71640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Manual Input 51"/>
          <p:cNvSpPr/>
          <p:nvPr/>
        </p:nvSpPr>
        <p:spPr>
          <a:xfrm>
            <a:off x="7130611" y="1938394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Get criteria</a:t>
            </a:r>
            <a:endParaRPr lang="en-CA" sz="1200" dirty="0"/>
          </a:p>
        </p:txBody>
      </p:sp>
      <p:cxnSp>
        <p:nvCxnSpPr>
          <p:cNvPr id="54" name="Straight Connector 53"/>
          <p:cNvCxnSpPr>
            <a:stCxn id="46" idx="3"/>
            <a:endCxn id="52" idx="0"/>
          </p:cNvCxnSpPr>
          <p:nvPr/>
        </p:nvCxnSpPr>
        <p:spPr>
          <a:xfrm>
            <a:off x="6654806" y="1980120"/>
            <a:ext cx="933005" cy="39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isplay 55"/>
          <p:cNvSpPr/>
          <p:nvPr/>
        </p:nvSpPr>
        <p:spPr>
          <a:xfrm>
            <a:off x="2544893" y="3391807"/>
            <a:ext cx="1041074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Event Details</a:t>
            </a:r>
            <a:endParaRPr lang="en-CA" sz="1200" dirty="0"/>
          </a:p>
        </p:txBody>
      </p:sp>
      <p:sp>
        <p:nvSpPr>
          <p:cNvPr id="57" name="Flowchart: Display 56"/>
          <p:cNvSpPr/>
          <p:nvPr/>
        </p:nvSpPr>
        <p:spPr>
          <a:xfrm>
            <a:off x="3961136" y="1673796"/>
            <a:ext cx="1062868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Main page</a:t>
            </a:r>
            <a:endParaRPr lang="en-CA" sz="1200" dirty="0"/>
          </a:p>
        </p:txBody>
      </p:sp>
      <p:cxnSp>
        <p:nvCxnSpPr>
          <p:cNvPr id="71" name="Straight Connector 70"/>
          <p:cNvCxnSpPr>
            <a:stCxn id="52" idx="2"/>
            <a:endCxn id="11" idx="0"/>
          </p:cNvCxnSpPr>
          <p:nvPr/>
        </p:nvCxnSpPr>
        <p:spPr>
          <a:xfrm flipH="1">
            <a:off x="7574238" y="2395594"/>
            <a:ext cx="13573" cy="9962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isplay 75"/>
          <p:cNvSpPr/>
          <p:nvPr/>
        </p:nvSpPr>
        <p:spPr>
          <a:xfrm>
            <a:off x="5652599" y="3391807"/>
            <a:ext cx="1062868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Results page</a:t>
            </a:r>
            <a:endParaRPr lang="en-CA" sz="1200" dirty="0"/>
          </a:p>
        </p:txBody>
      </p:sp>
      <p:cxnSp>
        <p:nvCxnSpPr>
          <p:cNvPr id="78" name="Straight Connector 77"/>
          <p:cNvCxnSpPr>
            <a:stCxn id="11" idx="1"/>
            <a:endCxn id="76" idx="3"/>
          </p:cNvCxnSpPr>
          <p:nvPr/>
        </p:nvCxnSpPr>
        <p:spPr>
          <a:xfrm flipH="1">
            <a:off x="6715467" y="3698131"/>
            <a:ext cx="40157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6" idx="2"/>
            <a:endCxn id="56" idx="0"/>
          </p:cNvCxnSpPr>
          <p:nvPr/>
        </p:nvCxnSpPr>
        <p:spPr>
          <a:xfrm rot="5400000">
            <a:off x="4078837" y="1273037"/>
            <a:ext cx="1105363" cy="31321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/>
          <p:cNvSpPr/>
          <p:nvPr/>
        </p:nvSpPr>
        <p:spPr>
          <a:xfrm>
            <a:off x="4021797" y="339180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7" name="Straight Connector 96"/>
          <p:cNvCxnSpPr>
            <a:stCxn id="76" idx="1"/>
            <a:endCxn id="95" idx="3"/>
          </p:cNvCxnSpPr>
          <p:nvPr/>
        </p:nvCxnSpPr>
        <p:spPr>
          <a:xfrm flipH="1">
            <a:off x="4936197" y="3698131"/>
            <a:ext cx="716402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1"/>
            <a:endCxn id="56" idx="3"/>
          </p:cNvCxnSpPr>
          <p:nvPr/>
        </p:nvCxnSpPr>
        <p:spPr>
          <a:xfrm flipH="1" flipV="1">
            <a:off x="3585967" y="3698131"/>
            <a:ext cx="435830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5" idx="0"/>
            <a:endCxn id="57" idx="2"/>
          </p:cNvCxnSpPr>
          <p:nvPr/>
        </p:nvCxnSpPr>
        <p:spPr>
          <a:xfrm flipV="1">
            <a:off x="4478997" y="2286444"/>
            <a:ext cx="13573" cy="11053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Decision 103"/>
          <p:cNvSpPr/>
          <p:nvPr/>
        </p:nvSpPr>
        <p:spPr>
          <a:xfrm>
            <a:off x="1175664" y="2879946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Elbow Connector 105"/>
          <p:cNvCxnSpPr>
            <a:stCxn id="104" idx="0"/>
            <a:endCxn id="57" idx="2"/>
          </p:cNvCxnSpPr>
          <p:nvPr/>
        </p:nvCxnSpPr>
        <p:spPr>
          <a:xfrm rot="5400000" flipH="1" flipV="1">
            <a:off x="2765966" y="1153342"/>
            <a:ext cx="593502" cy="28597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56" idx="1"/>
            <a:endCxn id="104" idx="3"/>
          </p:cNvCxnSpPr>
          <p:nvPr/>
        </p:nvCxnSpPr>
        <p:spPr>
          <a:xfrm rot="10800000">
            <a:off x="2090065" y="3186271"/>
            <a:ext cx="454829" cy="511861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Process 123"/>
          <p:cNvSpPr/>
          <p:nvPr/>
        </p:nvSpPr>
        <p:spPr>
          <a:xfrm>
            <a:off x="1175665" y="431854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Register user</a:t>
            </a:r>
            <a:endParaRPr lang="en-CA" sz="1200" dirty="0"/>
          </a:p>
        </p:txBody>
      </p:sp>
      <p:cxnSp>
        <p:nvCxnSpPr>
          <p:cNvPr id="126" name="Elbow Connector 125"/>
          <p:cNvCxnSpPr>
            <a:stCxn id="104" idx="2"/>
            <a:endCxn id="124" idx="0"/>
          </p:cNvCxnSpPr>
          <p:nvPr/>
        </p:nvCxnSpPr>
        <p:spPr>
          <a:xfrm rot="16200000" flipH="1">
            <a:off x="1219890" y="3905567"/>
            <a:ext cx="825948" cy="1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262959" y="364014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Register</a:t>
            </a:r>
            <a:endParaRPr lang="en-CA" dirty="0"/>
          </a:p>
        </p:txBody>
      </p:sp>
      <p:sp>
        <p:nvSpPr>
          <p:cNvPr id="140" name="TextBox 139"/>
          <p:cNvSpPr txBox="1"/>
          <p:nvPr/>
        </p:nvSpPr>
        <p:spPr>
          <a:xfrm>
            <a:off x="2343594" y="123811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Login</a:t>
            </a:r>
            <a:endParaRPr lang="en-CA" dirty="0"/>
          </a:p>
        </p:txBody>
      </p:sp>
      <p:sp>
        <p:nvSpPr>
          <p:cNvPr id="141" name="TextBox 140"/>
          <p:cNvSpPr txBox="1"/>
          <p:nvPr/>
        </p:nvSpPr>
        <p:spPr>
          <a:xfrm>
            <a:off x="6610358" y="1607443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Search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302754" y="2303366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Browse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4571898" y="3123262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Browse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546720" y="3622506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Register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3542186" y="3698131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611610" y="246047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Browse</a:t>
            </a:r>
            <a:endParaRPr lang="en-CA" dirty="0"/>
          </a:p>
        </p:txBody>
      </p:sp>
      <p:sp>
        <p:nvSpPr>
          <p:cNvPr id="44" name="Flowchart: Display 43"/>
          <p:cNvSpPr/>
          <p:nvPr/>
        </p:nvSpPr>
        <p:spPr>
          <a:xfrm>
            <a:off x="1109330" y="5661248"/>
            <a:ext cx="1041074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Acknowledge</a:t>
            </a:r>
            <a:endParaRPr lang="en-CA" sz="1200" dirty="0"/>
          </a:p>
        </p:txBody>
      </p:sp>
      <p:cxnSp>
        <p:nvCxnSpPr>
          <p:cNvPr id="3" name="Straight Arrow Connector 2"/>
          <p:cNvCxnSpPr>
            <a:stCxn id="124" idx="2"/>
            <a:endCxn id="44" idx="0"/>
          </p:cNvCxnSpPr>
          <p:nvPr/>
        </p:nvCxnSpPr>
        <p:spPr>
          <a:xfrm flipH="1">
            <a:off x="1629867" y="4931190"/>
            <a:ext cx="2998" cy="7300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2700949" y="566124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Send email</a:t>
            </a:r>
            <a:endParaRPr lang="en-CA" sz="1200" dirty="0"/>
          </a:p>
        </p:txBody>
      </p:sp>
      <p:cxnSp>
        <p:nvCxnSpPr>
          <p:cNvPr id="50" name="Straight Arrow Connector 49"/>
          <p:cNvCxnSpPr>
            <a:stCxn id="44" idx="3"/>
            <a:endCxn id="47" idx="1"/>
          </p:cNvCxnSpPr>
          <p:nvPr/>
        </p:nvCxnSpPr>
        <p:spPr>
          <a:xfrm>
            <a:off x="2150404" y="5967572"/>
            <a:ext cx="55054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4163687" y="566124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/>
          <p:cNvCxnSpPr>
            <a:stCxn id="47" idx="3"/>
            <a:endCxn id="53" idx="1"/>
          </p:cNvCxnSpPr>
          <p:nvPr/>
        </p:nvCxnSpPr>
        <p:spPr>
          <a:xfrm>
            <a:off x="3615349" y="5967572"/>
            <a:ext cx="54833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82254" y="5195304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Browse</a:t>
            </a:r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5009550" y="55293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Logout</a:t>
            </a:r>
            <a:endParaRPr lang="en-CA" dirty="0"/>
          </a:p>
        </p:txBody>
      </p:sp>
      <p:cxnSp>
        <p:nvCxnSpPr>
          <p:cNvPr id="61" name="Straight Connector 60"/>
          <p:cNvCxnSpPr>
            <a:stCxn id="53" idx="3"/>
            <a:endCxn id="69" idx="1"/>
          </p:cNvCxnSpPr>
          <p:nvPr/>
        </p:nvCxnSpPr>
        <p:spPr>
          <a:xfrm>
            <a:off x="5078087" y="5967572"/>
            <a:ext cx="905846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3" idx="0"/>
            <a:endCxn id="57" idx="1"/>
          </p:cNvCxnSpPr>
          <p:nvPr/>
        </p:nvCxnSpPr>
        <p:spPr>
          <a:xfrm rot="16200000" flipV="1">
            <a:off x="2450448" y="3490808"/>
            <a:ext cx="3681128" cy="659751"/>
          </a:xfrm>
          <a:prstGeom prst="bentConnector4">
            <a:avLst>
              <a:gd name="adj1" fmla="val 23785"/>
              <a:gd name="adj2" fmla="val 12040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isplay 68"/>
          <p:cNvSpPr/>
          <p:nvPr/>
        </p:nvSpPr>
        <p:spPr>
          <a:xfrm>
            <a:off x="5983933" y="5661248"/>
            <a:ext cx="1062868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Logout</a:t>
            </a:r>
            <a:endParaRPr lang="en-CA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402056" y="4287505"/>
            <a:ext cx="3289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Rec Online</a:t>
            </a:r>
          </a:p>
          <a:p>
            <a:r>
              <a:rPr lang="en-CA" sz="3200" dirty="0" smtClean="0"/>
              <a:t>Conceptual Design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250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Department of National Defense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Burneau</dc:creator>
  <cp:lastModifiedBy>David Burneau</cp:lastModifiedBy>
  <cp:revision>7</cp:revision>
  <dcterms:created xsi:type="dcterms:W3CDTF">2014-09-29T02:31:32Z</dcterms:created>
  <dcterms:modified xsi:type="dcterms:W3CDTF">2014-10-04T07:08:28Z</dcterms:modified>
</cp:coreProperties>
</file>