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8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85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55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94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73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99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4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88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24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12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48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3064-79D9-4E0A-ABCB-105EA6FB2970}" type="datetimeFigureOut">
              <a:rPr lang="en-CA" smtClean="0"/>
              <a:t>2014-09-27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CFE2-470F-493A-976B-8C65B7F68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8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mailto:me@mine.c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Welcome to Rec Online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Rounded Rectangle 3">
            <a:hlinkClick r:id="" action="ppaction://hlinkshowjump?jump=nextslide"/>
          </p:cNvPr>
          <p:cNvSpPr/>
          <p:nvPr/>
        </p:nvSpPr>
        <p:spPr>
          <a:xfrm>
            <a:off x="2051720" y="4653136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Login</a:t>
            </a:r>
            <a:endParaRPr lang="en-CA" dirty="0"/>
          </a:p>
        </p:txBody>
      </p:sp>
      <p:sp>
        <p:nvSpPr>
          <p:cNvPr id="7" name="Rounded Rectangle 6">
            <a:hlinkClick r:id="rId2" action="ppaction://hlinksldjump"/>
          </p:cNvPr>
          <p:cNvSpPr/>
          <p:nvPr/>
        </p:nvSpPr>
        <p:spPr>
          <a:xfrm>
            <a:off x="4644008" y="4669219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Register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7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Thank-you for using Rec Online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40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Please select the parameters for event</a:t>
            </a:r>
          </a:p>
          <a:p>
            <a:pPr lvl="1"/>
            <a:r>
              <a:rPr lang="en-CA" dirty="0" smtClean="0"/>
              <a:t>Sport	Recreation</a:t>
            </a:r>
          </a:p>
          <a:p>
            <a:pPr lvl="1"/>
            <a:r>
              <a:rPr lang="en-CA" dirty="0" smtClean="0"/>
              <a:t>Age group</a:t>
            </a:r>
          </a:p>
          <a:p>
            <a:pPr lvl="1"/>
            <a:r>
              <a:rPr lang="en-CA" dirty="0" smtClean="0"/>
              <a:t>Date</a:t>
            </a:r>
          </a:p>
          <a:p>
            <a:pPr lvl="1"/>
            <a:r>
              <a:rPr lang="en-CA" dirty="0" smtClean="0"/>
              <a:t>Start time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4644008" y="508518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2771800" y="5078123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hlinkClick r:id="rId2" action="ppaction://hlinksldjump"/>
              </a:rPr>
              <a:t>Cancel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01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The following match your criteria</a:t>
            </a:r>
          </a:p>
          <a:p>
            <a:pPr lvl="1"/>
            <a:r>
              <a:rPr lang="en-CA" sz="2400" dirty="0" smtClean="0"/>
              <a:t>Football Mondays</a:t>
            </a:r>
          </a:p>
          <a:p>
            <a:pPr lvl="1"/>
            <a:r>
              <a:rPr lang="en-CA" sz="2400" dirty="0" smtClean="0"/>
              <a:t>Family Football</a:t>
            </a:r>
          </a:p>
          <a:p>
            <a:pPr lvl="1"/>
            <a:r>
              <a:rPr lang="en-CA" sz="2400" dirty="0" smtClean="0"/>
              <a:t>Freaky Friday Football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76256" y="220486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hlinkClick r:id="rId2" action="ppaction://hlinksldjump"/>
              </a:rPr>
              <a:t>Register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508104" y="2204864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hlinkClick r:id="rId3" action="ppaction://hlinksldjump"/>
              </a:rPr>
              <a:t>View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508104" y="2592739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5508104" y="2979190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8" name="Rounded Rectangle 7">
            <a:hlinkClick r:id="rId2" action="ppaction://hlinksldjump"/>
          </p:cNvPr>
          <p:cNvSpPr/>
          <p:nvPr/>
        </p:nvSpPr>
        <p:spPr>
          <a:xfrm>
            <a:off x="6876256" y="2592739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Register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876256" y="2970641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hlinkClick r:id="rId2" action="ppaction://hlinksldjump"/>
              </a:rPr>
              <a:t>Register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Login Screen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Enter Username:</a:t>
            </a:r>
          </a:p>
          <a:p>
            <a:pPr marL="0" indent="0">
              <a:buNone/>
            </a:pPr>
            <a:r>
              <a:rPr lang="en-CA" dirty="0" smtClean="0"/>
              <a:t>Enter Password:</a:t>
            </a:r>
            <a:endParaRPr lang="en-CA" dirty="0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3491880" y="4292751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96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screen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Please enter the following information</a:t>
            </a:r>
          </a:p>
          <a:p>
            <a:pPr lvl="1"/>
            <a:r>
              <a:rPr lang="en-CA" dirty="0" smtClean="0"/>
              <a:t>First Name</a:t>
            </a:r>
          </a:p>
          <a:p>
            <a:pPr lvl="1"/>
            <a:r>
              <a:rPr lang="en-CA" dirty="0" smtClean="0"/>
              <a:t>Last Name</a:t>
            </a:r>
          </a:p>
          <a:p>
            <a:pPr lvl="1"/>
            <a:r>
              <a:rPr lang="en-CA" dirty="0" smtClean="0"/>
              <a:t>Gender</a:t>
            </a:r>
          </a:p>
          <a:p>
            <a:pPr lvl="1"/>
            <a:r>
              <a:rPr lang="en-CA" dirty="0" smtClean="0"/>
              <a:t>Age</a:t>
            </a:r>
          </a:p>
          <a:p>
            <a:pPr lvl="1"/>
            <a:r>
              <a:rPr lang="en-CA" dirty="0" smtClean="0"/>
              <a:t>Location</a:t>
            </a:r>
          </a:p>
          <a:p>
            <a:pPr lvl="1"/>
            <a:r>
              <a:rPr lang="en-CA" dirty="0" smtClean="0"/>
              <a:t>Interests</a:t>
            </a:r>
          </a:p>
          <a:p>
            <a:pPr lvl="1"/>
            <a:r>
              <a:rPr lang="en-CA" dirty="0" smtClean="0"/>
              <a:t>If you wish for updates</a:t>
            </a:r>
            <a:endParaRPr lang="en-CA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2041588" y="5877272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5220072" y="5877272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hlinkClick r:id="rId3" action="ppaction://hlinksldjump"/>
              </a:rPr>
              <a:t>Cancel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24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Username and Password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Please enter a username</a:t>
            </a:r>
          </a:p>
          <a:p>
            <a:r>
              <a:rPr lang="en-CA" dirty="0" smtClean="0"/>
              <a:t>Please enter a password</a:t>
            </a:r>
          </a:p>
          <a:p>
            <a:r>
              <a:rPr lang="en-CA" dirty="0" smtClean="0"/>
              <a:t>Please re-enter the password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3275856" y="4437112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hlinkClick r:id="rId2" action="ppaction://hlinksldjump"/>
              </a:rPr>
              <a:t>Submit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16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Account Created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will receive a confirmation email with your user information.</a:t>
            </a:r>
          </a:p>
          <a:p>
            <a:r>
              <a:rPr lang="en-CA" dirty="0" smtClean="0"/>
              <a:t>If you wish to change your information, you can do so by editing your user profile.</a:t>
            </a:r>
            <a:endParaRPr lang="en-CA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3120239" y="4653136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Acknowledge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4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 Online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You might be interested in the following activities</a:t>
            </a:r>
          </a:p>
          <a:p>
            <a:pPr lvl="1"/>
            <a:r>
              <a:rPr lang="en-CA" sz="2400" dirty="0" smtClean="0"/>
              <a:t>Football Mondays</a:t>
            </a:r>
          </a:p>
          <a:p>
            <a:pPr lvl="1"/>
            <a:r>
              <a:rPr lang="en-CA" sz="2400" dirty="0" smtClean="0"/>
              <a:t>Soccer Tuesdays</a:t>
            </a:r>
          </a:p>
          <a:p>
            <a:pPr lvl="1"/>
            <a:r>
              <a:rPr lang="en-CA" sz="2400" dirty="0" smtClean="0"/>
              <a:t>Sewing Wednesdays</a:t>
            </a:r>
          </a:p>
          <a:p>
            <a:endParaRPr lang="en-CA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6876256" y="220486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Register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508104" y="2204864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5508104" y="2592739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508104" y="2979190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6876256" y="2592739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Register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6876256" y="2970641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Register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2843808" y="4293096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hlinkClick r:id="rId2" action="ppaction://hlinksldjump"/>
              </a:rPr>
              <a:t>Search</a:t>
            </a:r>
            <a:endParaRPr lang="en-CA" dirty="0"/>
          </a:p>
        </p:txBody>
      </p:sp>
      <p:sp>
        <p:nvSpPr>
          <p:cNvPr id="14" name="Rounded Rectangle 13"/>
          <p:cNvSpPr/>
          <p:nvPr/>
        </p:nvSpPr>
        <p:spPr>
          <a:xfrm>
            <a:off x="4860032" y="4295089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hlinkClick r:id="rId3" action="ppaction://hlinksldjump"/>
              </a:rPr>
              <a:t>Logout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Football Mondays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This is the detailed information about the event</a:t>
            </a:r>
          </a:p>
          <a:p>
            <a:pPr lvl="1"/>
            <a:r>
              <a:rPr lang="en-CA" sz="2400" dirty="0" smtClean="0"/>
              <a:t>Start day</a:t>
            </a:r>
          </a:p>
          <a:p>
            <a:pPr lvl="1"/>
            <a:r>
              <a:rPr lang="en-CA" sz="2400" dirty="0" smtClean="0"/>
              <a:t>Start time</a:t>
            </a:r>
          </a:p>
          <a:p>
            <a:pPr lvl="1"/>
            <a:r>
              <a:rPr lang="en-CA" sz="2400" dirty="0" smtClean="0"/>
              <a:t>Stop day</a:t>
            </a:r>
          </a:p>
          <a:p>
            <a:pPr lvl="1"/>
            <a:r>
              <a:rPr lang="en-CA" sz="2400" dirty="0" smtClean="0"/>
              <a:t>Stop time</a:t>
            </a:r>
          </a:p>
          <a:p>
            <a:pPr lvl="1"/>
            <a:r>
              <a:rPr lang="en-CA" sz="2400" dirty="0" smtClean="0"/>
              <a:t>Cost</a:t>
            </a:r>
          </a:p>
          <a:p>
            <a:pPr lvl="1"/>
            <a:r>
              <a:rPr lang="en-CA" sz="2400" dirty="0" smtClean="0"/>
              <a:t>Age group</a:t>
            </a:r>
          </a:p>
          <a:p>
            <a:pPr lvl="1"/>
            <a:r>
              <a:rPr lang="en-CA" sz="2400" dirty="0" smtClean="0"/>
              <a:t>Location</a:t>
            </a:r>
          </a:p>
          <a:p>
            <a:pPr lvl="1"/>
            <a:r>
              <a:rPr lang="en-CA" sz="2400" dirty="0" smtClean="0"/>
              <a:t>Organizer</a:t>
            </a:r>
            <a:endParaRPr lang="en-CA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644008" y="580526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Register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2771800" y="580526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Keep </a:t>
            </a:r>
            <a:r>
              <a:rPr lang="en-CA" dirty="0" smtClean="0">
                <a:hlinkClick r:id="rId2" action="ppaction://hlinksldjump"/>
              </a:rPr>
              <a:t>Looking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9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Confirm your information for registration in:</a:t>
            </a:r>
          </a:p>
          <a:p>
            <a:r>
              <a:rPr lang="en-CA" dirty="0" smtClean="0"/>
              <a:t>Event: Football Mondays</a:t>
            </a:r>
          </a:p>
          <a:p>
            <a:r>
              <a:rPr lang="en-CA" dirty="0" smtClean="0"/>
              <a:t>Name:	Joe Smith</a:t>
            </a:r>
          </a:p>
          <a:p>
            <a:r>
              <a:rPr lang="en-CA" dirty="0" smtClean="0"/>
              <a:t>Age:	25</a:t>
            </a:r>
          </a:p>
          <a:p>
            <a:r>
              <a:rPr lang="en-CA" dirty="0" smtClean="0"/>
              <a:t>Email address: </a:t>
            </a:r>
            <a:r>
              <a:rPr lang="en-CA" dirty="0" smtClean="0">
                <a:hlinkClick r:id="rId2"/>
              </a:rPr>
              <a:t>me@mine.ca</a:t>
            </a:r>
            <a:endParaRPr lang="en-CA" dirty="0" smtClean="0"/>
          </a:p>
          <a:p>
            <a:r>
              <a:rPr lang="en-CA" dirty="0" smtClean="0"/>
              <a:t>Gender:	male</a:t>
            </a:r>
          </a:p>
          <a:p>
            <a:endParaRPr lang="en-CA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2627784" y="580526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Keep </a:t>
            </a:r>
            <a:r>
              <a:rPr lang="en-CA" dirty="0" smtClean="0">
                <a:hlinkClick r:id="rId3" action="ppaction://hlinksldjump"/>
              </a:rPr>
              <a:t>Looking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4788024" y="5807257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Register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0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Your registration has been sent.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2699792" y="364502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hlinkClick r:id="rId2" action="ppaction://hlinksldjump"/>
              </a:rPr>
              <a:t>Keep</a:t>
            </a:r>
            <a:r>
              <a:rPr lang="en-CA" dirty="0" smtClean="0"/>
              <a:t> Looking</a:t>
            </a:r>
            <a:endParaRPr lang="en-CA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4788024" y="3656070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Logout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9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198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Welcome to Rec Online</vt:lpstr>
      <vt:lpstr>Login Screen</vt:lpstr>
      <vt:lpstr>Register screen</vt:lpstr>
      <vt:lpstr>Username and Password</vt:lpstr>
      <vt:lpstr>User Account Created</vt:lpstr>
      <vt:lpstr>Rec Online</vt:lpstr>
      <vt:lpstr>Football Mondays</vt:lpstr>
      <vt:lpstr>Registration</vt:lpstr>
      <vt:lpstr>Your registration has been sent.</vt:lpstr>
      <vt:lpstr>Logout</vt:lpstr>
      <vt:lpstr>Search</vt:lpstr>
      <vt:lpstr>Search Results</vt:lpstr>
    </vt:vector>
  </TitlesOfParts>
  <Company>Department of National Defense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Rec Online</dc:title>
  <dc:creator>DND User</dc:creator>
  <cp:lastModifiedBy>DND User</cp:lastModifiedBy>
  <cp:revision>7</cp:revision>
  <dcterms:created xsi:type="dcterms:W3CDTF">2014-09-28T04:01:13Z</dcterms:created>
  <dcterms:modified xsi:type="dcterms:W3CDTF">2014-09-28T05:11:56Z</dcterms:modified>
</cp:coreProperties>
</file>