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7" autoAdjust="0"/>
    <p:restoredTop sz="94660"/>
  </p:normalViewPr>
  <p:slideViewPr>
    <p:cSldViewPr snapToGrid="0">
      <p:cViewPr>
        <p:scale>
          <a:sx n="50" d="100"/>
          <a:sy n="50" d="100"/>
        </p:scale>
        <p:origin x="16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0606-C613-4473-8BAA-88EBF2A8961F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1B685-21A3-4587-A005-9DD9EF7F13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41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59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81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JOA509 -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B28B-6C27-444C-B2E2-3960C28AE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73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skerville Old Face" panose="020206020805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skerville Old Face" panose="02020602080505020303" pitchFamily="18" charset="0"/>
              </a:defRPr>
            </a:lvl1pPr>
            <a:lvl2pPr>
              <a:defRPr>
                <a:latin typeface="Baskerville Old Face" panose="02020602080505020303" pitchFamily="18" charset="0"/>
              </a:defRPr>
            </a:lvl2pPr>
            <a:lvl3pPr>
              <a:defRPr>
                <a:latin typeface="Baskerville Old Face" panose="02020602080505020303" pitchFamily="18" charset="0"/>
              </a:defRPr>
            </a:lvl3pPr>
            <a:lvl4pPr>
              <a:defRPr>
                <a:latin typeface="Baskerville Old Face" panose="02020602080505020303" pitchFamily="18" charset="0"/>
              </a:defRPr>
            </a:lvl4pPr>
            <a:lvl5pPr>
              <a:defRPr>
                <a:latin typeface="Baskerville Old Face" panose="020206020805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GB" dirty="0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B28B-6C27-444C-B2E2-3960C28AE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986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JOA509 – Frontiers of Fusion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B28B-6C27-444C-B2E2-3960C28AE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10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32000"/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GB" dirty="0" smtClean="0"/>
              <a:t>JOA509 -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B28B-6C27-444C-B2E2-3960C28AE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04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Baskerville Old Face" panose="020206020805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2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20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2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20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20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523" y="1122363"/>
            <a:ext cx="11734800" cy="23876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Current understanding of tokamak plasma eruption control and </a:t>
            </a:r>
            <a:r>
              <a:rPr lang="en-GB" dirty="0" smtClean="0">
                <a:latin typeface="Baskerville Old Face" panose="02020602080505020303" pitchFamily="18" charset="0"/>
              </a:rPr>
              <a:t>the consequences </a:t>
            </a:r>
            <a:r>
              <a:rPr lang="en-GB" dirty="0">
                <a:latin typeface="Baskerville Old Face" panose="02020602080505020303" pitchFamily="18" charset="0"/>
              </a:rPr>
              <a:t>for ITER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2622"/>
            <a:ext cx="9144000" cy="1655762"/>
          </a:xfrm>
        </p:spPr>
        <p:txBody>
          <a:bodyPr/>
          <a:lstStyle/>
          <a:p>
            <a:r>
              <a:rPr lang="en-GB" dirty="0" smtClean="0">
                <a:latin typeface="Baskerville Old Face" panose="02020602080505020303" pitchFamily="18" charset="0"/>
              </a:rPr>
              <a:t>Joe Allen, JOA509</a:t>
            </a:r>
            <a:endParaRPr lang="en-GB" dirty="0"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>
                <a:latin typeface="Baskerville Old Face" panose="02020602080505020303" pitchFamily="18" charset="0"/>
              </a:rPr>
              <a:t>JOA509 – Frontiers of Fusion</a:t>
            </a:r>
            <a:endParaRPr lang="en-GB" sz="1400" dirty="0">
              <a:latin typeface="Baskerville Old Face" panose="020206020805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B28B-6C27-444C-B2E2-3960C28AE47A}" type="slidenum">
              <a:rPr lang="en-GB" smtClean="0"/>
              <a:t>1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3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 smtClean="0"/>
              <a:t>Talk Outline	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Background understanding of Edge Localised Modes (</a:t>
            </a:r>
            <a:r>
              <a:rPr lang="en-GB" sz="3600" b="1" dirty="0" smtClean="0"/>
              <a:t>ELMs</a:t>
            </a:r>
            <a:r>
              <a:rPr lang="en-GB" dirty="0" smtClean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Problems ELMs cause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Methods for ELM control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 smtClean="0"/>
              <a:t>Resonant magnetic perturbations (RMPs)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 smtClean="0"/>
              <a:t>Pellet injection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 smtClean="0"/>
              <a:t>Vertical kicks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ELM control on ITER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JOA509 – Frontiers of Fusion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B28B-6C27-444C-B2E2-3960C28AE47A}" type="slidenum">
              <a:rPr lang="en-GB" smtClean="0"/>
              <a:t>2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7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12001500" cy="1325563"/>
          </a:xfrm>
        </p:spPr>
        <p:txBody>
          <a:bodyPr>
            <a:noAutofit/>
          </a:bodyPr>
          <a:lstStyle/>
          <a:p>
            <a:r>
              <a:rPr lang="en-GB" sz="6000" dirty="0" smtClean="0"/>
              <a:t>1. </a:t>
            </a:r>
            <a:r>
              <a:rPr lang="en-GB" sz="6000" dirty="0" smtClean="0"/>
              <a:t>Background understanding of ELMs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15150" cy="4351338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GB" dirty="0" smtClean="0"/>
              <a:t>Generic to tokamaks in H-mode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endParaRPr lang="en-GB" dirty="0" smtClean="0"/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GB" dirty="0" smtClean="0"/>
              <a:t>Edge pedestal gradient is inherently unstable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endParaRPr lang="en-GB" dirty="0" smtClean="0"/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GB" dirty="0" smtClean="0"/>
              <a:t>Several different types</a:t>
            </a:r>
          </a:p>
          <a:p>
            <a:pPr lvl="1">
              <a:buSzPct val="120000"/>
              <a:buFont typeface="Wingdings" panose="05000000000000000000" pitchFamily="2" charset="2"/>
              <a:buChar char="Ø"/>
            </a:pPr>
            <a:r>
              <a:rPr lang="en-GB" dirty="0" smtClean="0"/>
              <a:t>Focussing on type I ELMs here</a:t>
            </a:r>
          </a:p>
          <a:p>
            <a:pPr lvl="1">
              <a:buSzPct val="120000"/>
              <a:buFont typeface="Wingdings" panose="05000000000000000000" pitchFamily="2" charset="2"/>
              <a:buChar char="Ø"/>
            </a:pPr>
            <a:endParaRPr lang="en-GB" dirty="0" smtClean="0"/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GB" dirty="0" smtClean="0"/>
              <a:t>Thought to be caused by Peeling-Ballooning mode instabilities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B28B-6C27-444C-B2E2-3960C28AE47A}" type="slidenum">
              <a:rPr lang="en-GB" smtClean="0"/>
              <a:t>3</a:t>
            </a:fld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7734300" y="1825625"/>
            <a:ext cx="4572000" cy="3487367"/>
            <a:chOff x="7009794" y="2057184"/>
            <a:chExt cx="4572000" cy="348736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9794" y="2057184"/>
              <a:ext cx="4344006" cy="308653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009794" y="5205997"/>
              <a:ext cx="457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Batang" panose="02030600000101010101" pitchFamily="18" charset="-127"/>
                  <a:ea typeface="Batang" panose="02030600000101010101" pitchFamily="18" charset="-127"/>
                </a:rPr>
                <a:t>H</a:t>
              </a:r>
              <a:r>
                <a:rPr lang="en-GB" sz="16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. Wilson </a:t>
              </a:r>
              <a:r>
                <a:rPr lang="en-GB" sz="1600" dirty="0" err="1" smtClean="0">
                  <a:latin typeface="Batang" panose="02030600000101010101" pitchFamily="18" charset="-127"/>
                  <a:ea typeface="Batang" panose="02030600000101010101" pitchFamily="18" charset="-127"/>
                </a:rPr>
                <a:t>Plas</a:t>
              </a:r>
              <a:r>
                <a:rPr lang="en-GB" sz="16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. Phys. </a:t>
              </a:r>
              <a:r>
                <a:rPr lang="en-GB" sz="1600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48</a:t>
              </a:r>
              <a:r>
                <a:rPr lang="en-GB" sz="16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 2006</a:t>
              </a:r>
              <a:endParaRPr lang="en-GB" sz="16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7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sz="6000" dirty="0" smtClean="0"/>
              <a:t>2. </a:t>
            </a:r>
            <a:r>
              <a:rPr lang="en-GB" sz="6000" dirty="0" smtClean="0"/>
              <a:t>Problems ELMs cause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41" y="1047749"/>
            <a:ext cx="8127918" cy="54911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B28B-6C27-444C-B2E2-3960C28AE47A}" type="slidenum">
              <a:rPr lang="en-GB" smtClean="0"/>
              <a:t>4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209800" y="2076450"/>
            <a:ext cx="6400800" cy="2677656"/>
          </a:xfrm>
          <a:prstGeom prst="rect">
            <a:avLst/>
          </a:prstGeom>
          <a:solidFill>
            <a:schemeClr val="bg1">
              <a:alpha val="94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Loss of confinement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endParaRPr lang="en-GB" sz="2800" dirty="0" smtClean="0">
              <a:latin typeface="Baskerville Old Face" panose="02020602080505020303" pitchFamily="18" charset="0"/>
            </a:endParaRP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High heat flux expelled from the plasma</a:t>
            </a:r>
          </a:p>
          <a:p>
            <a:pPr marL="914400" lvl="1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Can cause critical damage to PFCs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endParaRPr lang="en-GB" sz="2800" dirty="0">
              <a:latin typeface="Baskerville Old Face" panose="02020602080505020303" pitchFamily="18" charset="0"/>
            </a:endParaRP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May destabilise core plasma modes</a:t>
            </a:r>
            <a:endParaRPr lang="en-GB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58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3. Methods for ELM control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B28B-6C27-444C-B2E2-3960C28AE47A}" type="slidenum">
              <a:rPr lang="en-GB" smtClean="0"/>
              <a:t>5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4350" y="1520825"/>
            <a:ext cx="11391900" cy="1588504"/>
          </a:xfrm>
        </p:spPr>
        <p:txBody>
          <a:bodyPr/>
          <a:lstStyle/>
          <a:p>
            <a:r>
              <a:rPr lang="en-GB" dirty="0" smtClean="0"/>
              <a:t>Several tokamaks have corroborated this scaling for ELM frequency</a:t>
            </a:r>
            <a:r>
              <a:rPr lang="en-GB" dirty="0" smtClean="0"/>
              <a:t>, </a:t>
            </a:r>
            <a:r>
              <a:rPr lang="en-GB" b="1" dirty="0" err="1" smtClean="0"/>
              <a:t>f</a:t>
            </a:r>
            <a:r>
              <a:rPr lang="en-GB" b="1" baseline="-25000" dirty="0" err="1" smtClean="0"/>
              <a:t>ELM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en-GB" b="1" dirty="0" smtClean="0"/>
              <a:t>∆W</a:t>
            </a:r>
            <a:r>
              <a:rPr lang="en-GB" b="1" baseline="-25000" dirty="0" smtClean="0"/>
              <a:t>ELM</a:t>
            </a:r>
            <a:r>
              <a:rPr lang="en-GB" b="1" dirty="0" smtClean="0"/>
              <a:t> </a:t>
            </a:r>
            <a:r>
              <a:rPr lang="en-GB" dirty="0" smtClean="0"/>
              <a:t>is the ELM energy</a:t>
            </a:r>
            <a:endParaRPr lang="en-GB" b="1" dirty="0" smtClean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09329"/>
            <a:ext cx="10515600" cy="11743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24500" y="4283659"/>
            <a:ext cx="582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A. Leonard Journal of Nuclear Materials </a:t>
            </a:r>
            <a:r>
              <a:rPr lang="en-GB" sz="16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266</a:t>
            </a:r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1999</a:t>
            </a:r>
            <a:endParaRPr lang="en-GB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6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186</Words>
  <Application>Microsoft Office PowerPoint</Application>
  <PresentationFormat>Widescreen</PresentationFormat>
  <Paragraphs>48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Batang</vt:lpstr>
      <vt:lpstr>Arial</vt:lpstr>
      <vt:lpstr>Baskerville Old Face</vt:lpstr>
      <vt:lpstr>Calibri</vt:lpstr>
      <vt:lpstr>Wingdings</vt:lpstr>
      <vt:lpstr>Office Theme</vt:lpstr>
      <vt:lpstr>Current understanding of tokamak plasma eruption control and the consequences for ITER</vt:lpstr>
      <vt:lpstr>Talk Outline </vt:lpstr>
      <vt:lpstr>1. Background understanding of ELMs</vt:lpstr>
      <vt:lpstr>2. Problems ELMs cause</vt:lpstr>
      <vt:lpstr>3. Methods for ELM 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understanding of tokamak plasma eruption control and the consequences for ITER</dc:title>
  <dc:creator>Joe</dc:creator>
  <cp:lastModifiedBy>Joe</cp:lastModifiedBy>
  <cp:revision>10</cp:revision>
  <dcterms:created xsi:type="dcterms:W3CDTF">2016-05-24T20:17:29Z</dcterms:created>
  <dcterms:modified xsi:type="dcterms:W3CDTF">2016-05-25T10:59:50Z</dcterms:modified>
</cp:coreProperties>
</file>