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07" autoAdjust="0"/>
    <p:restoredTop sz="94660"/>
  </p:normalViewPr>
  <p:slideViewPr>
    <p:cSldViewPr snapToGrid="0">
      <p:cViewPr>
        <p:scale>
          <a:sx n="50" d="100"/>
          <a:sy n="50" d="100"/>
        </p:scale>
        <p:origin x="-390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2D0606-C613-4473-8BAA-88EBF2A8961F}" type="datetimeFigureOut">
              <a:rPr lang="en-GB" smtClean="0"/>
              <a:t>24/05/2016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31B685-21A3-4587-A005-9DD9EF7F13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413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1B685-21A3-4587-A005-9DD9EF7F13E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598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1B685-21A3-4587-A005-9DD9EF7F13E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817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31/05/2016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JOA509 - Frontiers of Fusion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BB28B-6C27-444C-B2E2-3960C28AE4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5573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skerville Old Face" panose="02020602080505020303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skerville Old Face" panose="02020602080505020303" pitchFamily="18" charset="0"/>
              </a:defRPr>
            </a:lvl1pPr>
            <a:lvl2pPr>
              <a:defRPr>
                <a:latin typeface="Baskerville Old Face" panose="02020602080505020303" pitchFamily="18" charset="0"/>
              </a:defRPr>
            </a:lvl2pPr>
            <a:lvl3pPr>
              <a:defRPr>
                <a:latin typeface="Baskerville Old Face" panose="02020602080505020303" pitchFamily="18" charset="0"/>
              </a:defRPr>
            </a:lvl3pPr>
            <a:lvl4pPr>
              <a:defRPr>
                <a:latin typeface="Baskerville Old Face" panose="02020602080505020303" pitchFamily="18" charset="0"/>
              </a:defRPr>
            </a:lvl4pPr>
            <a:lvl5pPr>
              <a:defRPr>
                <a:latin typeface="Baskerville Old Face" panose="02020602080505020303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  <a:latin typeface="Baskerville Old Face" panose="02020602080505020303" pitchFamily="18" charset="0"/>
              </a:defRPr>
            </a:lvl1pPr>
          </a:lstStyle>
          <a:p>
            <a:r>
              <a:rPr lang="en-GB" smtClean="0"/>
              <a:t>31/05/2016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  <a:latin typeface="Baskerville Old Face" panose="02020602080505020303" pitchFamily="18" charset="0"/>
              </a:defRPr>
            </a:lvl1pPr>
          </a:lstStyle>
          <a:p>
            <a:r>
              <a:rPr lang="en-GB" dirty="0" smtClean="0"/>
              <a:t>JOA509 – Frontiers of Fusion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BB28B-6C27-444C-B2E2-3960C28AE4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0986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31/05/2016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JOA509 – Frontiers of Fusion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BB28B-6C27-444C-B2E2-3960C28AE4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510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alphaModFix amt="32000"/>
            <a:lum/>
          </a:blip>
          <a:srcRect/>
          <a:stretch>
            <a:fillRect t="-32000" b="-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  <a:latin typeface="Baskerville Old Face" panose="02020602080505020303" pitchFamily="18" charset="0"/>
              </a:defRPr>
            </a:lvl1pPr>
          </a:lstStyle>
          <a:p>
            <a:r>
              <a:rPr lang="en-GB" smtClean="0"/>
              <a:t>31/05/2016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Baskerville Old Face" panose="02020602080505020303" pitchFamily="18" charset="0"/>
              </a:defRPr>
            </a:lvl1pPr>
          </a:lstStyle>
          <a:p>
            <a:r>
              <a:rPr lang="en-GB" dirty="0" smtClean="0"/>
              <a:t>JOA509 - Frontiers of Fusion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BB28B-6C27-444C-B2E2-3960C28AE4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04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askerville Old Face" panose="020206020805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askerville Old Face" panose="0202060208050502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askerville Old Face" panose="020206020805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askerville Old Face" panose="020206020805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skerville Old Face" panose="020206020805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skerville Old Face" panose="020206020805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523" y="1122363"/>
            <a:ext cx="11734800" cy="2387600"/>
          </a:xfrm>
        </p:spPr>
        <p:txBody>
          <a:bodyPr>
            <a:normAutofit fontScale="90000"/>
          </a:bodyPr>
          <a:lstStyle/>
          <a:p>
            <a:r>
              <a:rPr lang="en-GB" dirty="0">
                <a:latin typeface="Baskerville Old Face" panose="02020602080505020303" pitchFamily="18" charset="0"/>
              </a:rPr>
              <a:t>Current understanding of tokamak plasma eruption control and </a:t>
            </a:r>
            <a:r>
              <a:rPr lang="en-GB" dirty="0" smtClean="0">
                <a:latin typeface="Baskerville Old Face" panose="02020602080505020303" pitchFamily="18" charset="0"/>
              </a:rPr>
              <a:t>the consequences </a:t>
            </a:r>
            <a:r>
              <a:rPr lang="en-GB" dirty="0">
                <a:latin typeface="Baskerville Old Face" panose="02020602080505020303" pitchFamily="18" charset="0"/>
              </a:rPr>
              <a:t>for ITER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62622"/>
            <a:ext cx="9144000" cy="1655762"/>
          </a:xfrm>
        </p:spPr>
        <p:txBody>
          <a:bodyPr/>
          <a:lstStyle/>
          <a:p>
            <a:r>
              <a:rPr lang="en-GB" dirty="0" smtClean="0">
                <a:latin typeface="Baskerville Old Face" panose="02020602080505020303" pitchFamily="18" charset="0"/>
              </a:rPr>
              <a:t>Joe Allen, JOA509</a:t>
            </a:r>
            <a:endParaRPr lang="en-GB" dirty="0">
              <a:latin typeface="Baskerville Old Face" panose="02020602080505020303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 dirty="0" smtClean="0">
                <a:latin typeface="Baskerville Old Face" panose="02020602080505020303" pitchFamily="18" charset="0"/>
              </a:rPr>
              <a:t>JOA509 – Frontiers of Fusion</a:t>
            </a:r>
            <a:endParaRPr lang="en-GB" sz="1400" dirty="0">
              <a:latin typeface="Baskerville Old Face" panose="02020602080505020303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BB28B-6C27-444C-B2E2-3960C28AE47A}" type="slidenum">
              <a:rPr lang="en-GB" smtClean="0"/>
              <a:t>1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31/05/2016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339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Talk Outline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Background understanding of ELMs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Problems ELMs cause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Methods for ELM control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GB" dirty="0" smtClean="0"/>
              <a:t>Resonant magnetic perturbations (RMPs)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GB" dirty="0" smtClean="0"/>
              <a:t>Pellet injection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GB" dirty="0" smtClean="0"/>
              <a:t>Vertical kicks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ELM control on ITER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JOA509 – Frontiers of Fusion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BB28B-6C27-444C-B2E2-3960C28AE47A}" type="slidenum">
              <a:rPr lang="en-GB" smtClean="0"/>
              <a:t>2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31/05/2016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1747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5200" dirty="0" smtClean="0"/>
              <a:t>1. </a:t>
            </a:r>
            <a:r>
              <a:rPr lang="en-GB" sz="5200" dirty="0" smtClean="0"/>
              <a:t>Background understanding of ELMs</a:t>
            </a:r>
            <a:endParaRPr lang="en-GB" sz="5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Generic to tokamaks in H-mode</a:t>
            </a:r>
          </a:p>
          <a:p>
            <a:r>
              <a:rPr lang="en-GB" dirty="0" smtClean="0"/>
              <a:t>Several different types</a:t>
            </a:r>
          </a:p>
          <a:p>
            <a:pPr lvl="1"/>
            <a:r>
              <a:rPr lang="en-GB" dirty="0" smtClean="0"/>
              <a:t>Focussing on type I ELMs in this talk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31/05/2016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JOA509 – Frontiers of Fusion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BB28B-6C27-444C-B2E2-3960C28AE47A}" type="slidenum">
              <a:rPr lang="en-GB" smtClean="0"/>
              <a:t>3</a:t>
            </a:fld>
            <a:endParaRPr lang="en-GB"/>
          </a:p>
        </p:txBody>
      </p:sp>
      <p:grpSp>
        <p:nvGrpSpPr>
          <p:cNvPr id="9" name="Group 8"/>
          <p:cNvGrpSpPr/>
          <p:nvPr/>
        </p:nvGrpSpPr>
        <p:grpSpPr>
          <a:xfrm>
            <a:off x="7390794" y="1870075"/>
            <a:ext cx="4572000" cy="3487367"/>
            <a:chOff x="7009794" y="2057184"/>
            <a:chExt cx="4572000" cy="348736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9794" y="2057184"/>
              <a:ext cx="4344006" cy="3086531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7009794" y="5205997"/>
              <a:ext cx="4572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latin typeface="Batang" panose="02030600000101010101" pitchFamily="18" charset="-127"/>
                  <a:ea typeface="Batang" panose="02030600000101010101" pitchFamily="18" charset="-127"/>
                </a:rPr>
                <a:t>H</a:t>
              </a:r>
              <a:r>
                <a:rPr lang="en-GB" sz="1600" dirty="0" smtClean="0">
                  <a:latin typeface="Batang" panose="02030600000101010101" pitchFamily="18" charset="-127"/>
                  <a:ea typeface="Batang" panose="02030600000101010101" pitchFamily="18" charset="-127"/>
                </a:rPr>
                <a:t>. Wilson </a:t>
              </a:r>
              <a:r>
                <a:rPr lang="en-GB" sz="1600" dirty="0" err="1" smtClean="0">
                  <a:latin typeface="Batang" panose="02030600000101010101" pitchFamily="18" charset="-127"/>
                  <a:ea typeface="Batang" panose="02030600000101010101" pitchFamily="18" charset="-127"/>
                </a:rPr>
                <a:t>Plas</a:t>
              </a:r>
              <a:r>
                <a:rPr lang="en-GB" sz="1600" dirty="0" smtClean="0">
                  <a:latin typeface="Batang" panose="02030600000101010101" pitchFamily="18" charset="-127"/>
                  <a:ea typeface="Batang" panose="02030600000101010101" pitchFamily="18" charset="-127"/>
                </a:rPr>
                <a:t>. Phys. </a:t>
              </a:r>
              <a:r>
                <a:rPr lang="en-GB" sz="1600" dirty="0" err="1" smtClean="0">
                  <a:latin typeface="Batang" panose="02030600000101010101" pitchFamily="18" charset="-127"/>
                  <a:ea typeface="Batang" panose="02030600000101010101" pitchFamily="18" charset="-127"/>
                </a:rPr>
                <a:t>Fusi</a:t>
              </a:r>
              <a:r>
                <a:rPr lang="en-GB" sz="1600" dirty="0" smtClean="0">
                  <a:latin typeface="Batang" panose="02030600000101010101" pitchFamily="18" charset="-127"/>
                  <a:ea typeface="Batang" panose="02030600000101010101" pitchFamily="18" charset="-127"/>
                </a:rPr>
                <a:t>. 48 2006</a:t>
              </a:r>
              <a:endParaRPr lang="en-GB" sz="1600" dirty="0">
                <a:latin typeface="Batang" panose="02030600000101010101" pitchFamily="18" charset="-127"/>
                <a:ea typeface="Batang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6753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99</Words>
  <Application>Microsoft Office PowerPoint</Application>
  <PresentationFormat>Widescreen</PresentationFormat>
  <Paragraphs>26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Batang</vt:lpstr>
      <vt:lpstr>Arial</vt:lpstr>
      <vt:lpstr>Baskerville Old Face</vt:lpstr>
      <vt:lpstr>Calibri</vt:lpstr>
      <vt:lpstr>Office Theme</vt:lpstr>
      <vt:lpstr>Current understanding of tokamak plasma eruption control and the consequences for ITER</vt:lpstr>
      <vt:lpstr>Talk Outline </vt:lpstr>
      <vt:lpstr>1. Background understanding of ELMs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Current understanding of tokamak plasma eruption control and the consequences for ITER</dc:title>
  <dc:creator>Joe</dc:creator>
  <cp:lastModifiedBy>Joe</cp:lastModifiedBy>
  <cp:revision>6</cp:revision>
  <dcterms:created xsi:type="dcterms:W3CDTF">2016-05-24T20:17:29Z</dcterms:created>
  <dcterms:modified xsi:type="dcterms:W3CDTF">2016-05-24T20:52:35Z</dcterms:modified>
</cp:coreProperties>
</file>