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39D5A-5D6F-49E2-8205-C17B07202EA0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A44B-54CD-429D-ADE0-D5661178F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501 </a:t>
            </a:r>
          </a:p>
          <a:p>
            <a:r>
              <a:rPr lang="en-US" dirty="0" smtClean="0"/>
              <a:t>2.2% was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data 16915</a:t>
            </a:r>
          </a:p>
          <a:p>
            <a:r>
              <a:rPr lang="en-US" dirty="0" smtClean="0"/>
              <a:t>Male 89.27%</a:t>
            </a:r>
          </a:p>
          <a:p>
            <a:r>
              <a:rPr lang="en-US" dirty="0" smtClean="0"/>
              <a:t>Female 10.73%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6" y="1972324"/>
            <a:ext cx="4410911" cy="31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Over the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91" y="2145170"/>
            <a:ext cx="4620270" cy="32874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5" y="2145170"/>
            <a:ext cx="4525006" cy="32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4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Releases by</a:t>
            </a:r>
          </a:p>
          <a:p>
            <a:pPr marL="0" indent="0">
              <a:buNone/>
            </a:pPr>
            <a:r>
              <a:rPr lang="en-US" dirty="0" smtClean="0"/>
              <a:t>    Male    218352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Female  13354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Male artists have on an average double releases than Female artists.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1604682"/>
            <a:ext cx="6508375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3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Gap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2965"/>
                <a:ext cx="10515600" cy="4778188"/>
              </a:xfrm>
            </p:spPr>
            <p:txBody>
              <a:bodyPr/>
              <a:lstStyle/>
              <a:p>
                <a:r>
                  <a:rPr lang="en-US" dirty="0" smtClean="0"/>
                  <a:t>Hypothesis Test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µ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 smtClean="0"/>
                  <a:t> = Average Income for Male = 4.27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 smtClean="0"/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/>
                  <a:t>Average </a:t>
                </a:r>
                <a:r>
                  <a:rPr lang="en-US" sz="2400" dirty="0" smtClean="0"/>
                  <a:t>Income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Female = 4.07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:r>
                  <a:rPr lang="el-GR" sz="2400" dirty="0" smtClean="0"/>
                  <a:t>α</a:t>
                </a:r>
                <a:r>
                  <a:rPr lang="en-US" sz="2400" dirty="0" smtClean="0"/>
                  <a:t> = 0.05</a:t>
                </a: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		</a:t>
                </a:r>
                <a:r>
                  <a:rPr lang="en-US" sz="2400" dirty="0" smtClean="0"/>
                  <a:t>p-value =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0.0421 &lt; </a:t>
                </a:r>
                <a:r>
                  <a:rPr lang="el-GR" sz="2400" dirty="0">
                    <a:solidFill>
                      <a:srgbClr val="FF0000"/>
                    </a:solidFill>
                  </a:rPr>
                  <a:t>α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Reject Null Hypothesis</a:t>
                </a:r>
              </a:p>
              <a:p>
                <a:r>
                  <a:rPr lang="en-US" dirty="0" smtClean="0"/>
                  <a:t>Significant difference between Income of Male and Female artists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2965"/>
                <a:ext cx="10515600" cy="4778188"/>
              </a:xfrm>
              <a:blipFill rotWithShape="0">
                <a:blip r:embed="rId2"/>
                <a:stretch>
                  <a:fillRect l="-1043" t="-2041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9" y="24090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7999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52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Data Crawling</vt:lpstr>
      <vt:lpstr>Representation Gap</vt:lpstr>
      <vt:lpstr>Trend Over the Years</vt:lpstr>
      <vt:lpstr>Productivity Gap</vt:lpstr>
      <vt:lpstr>Payment Gap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Rahman</dc:creator>
  <cp:lastModifiedBy>Abdur Rahman</cp:lastModifiedBy>
  <cp:revision>17</cp:revision>
  <dcterms:created xsi:type="dcterms:W3CDTF">2019-07-05T20:06:56Z</dcterms:created>
  <dcterms:modified xsi:type="dcterms:W3CDTF">2019-07-08T11:23:32Z</dcterms:modified>
</cp:coreProperties>
</file>